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fntdata" ContentType="application/x-fontdata"/>
  <Default Extension="wdp" ContentType="image/vnd.ms-photo"/>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80" r:id="rId1"/>
  </p:sldMasterIdLst>
  <p:notesMasterIdLst>
    <p:notesMasterId r:id="rId34"/>
  </p:notesMasterIdLst>
  <p:sldIdLst>
    <p:sldId id="314" r:id="rId2"/>
    <p:sldId id="258" r:id="rId3"/>
    <p:sldId id="256" r:id="rId4"/>
    <p:sldId id="262" r:id="rId5"/>
    <p:sldId id="316" r:id="rId6"/>
    <p:sldId id="259" r:id="rId7"/>
    <p:sldId id="260" r:id="rId8"/>
    <p:sldId id="265" r:id="rId9"/>
    <p:sldId id="266" r:id="rId10"/>
    <p:sldId id="267" r:id="rId11"/>
    <p:sldId id="317" r:id="rId12"/>
    <p:sldId id="318" r:id="rId13"/>
    <p:sldId id="319" r:id="rId14"/>
    <p:sldId id="320" r:id="rId15"/>
    <p:sldId id="321" r:id="rId16"/>
    <p:sldId id="322" r:id="rId17"/>
    <p:sldId id="328" r:id="rId18"/>
    <p:sldId id="329" r:id="rId19"/>
    <p:sldId id="330" r:id="rId20"/>
    <p:sldId id="331" r:id="rId21"/>
    <p:sldId id="332" r:id="rId22"/>
    <p:sldId id="333" r:id="rId23"/>
    <p:sldId id="334" r:id="rId24"/>
    <p:sldId id="335" r:id="rId25"/>
    <p:sldId id="336" r:id="rId26"/>
    <p:sldId id="337" r:id="rId27"/>
    <p:sldId id="338" r:id="rId28"/>
    <p:sldId id="323" r:id="rId29"/>
    <p:sldId id="324" r:id="rId30"/>
    <p:sldId id="325" r:id="rId31"/>
    <p:sldId id="326" r:id="rId32"/>
    <p:sldId id="327" r:id="rId33"/>
  </p:sldIdLst>
  <p:sldSz cx="9144000" cy="5143500" type="screen16x9"/>
  <p:notesSz cx="6858000" cy="9144000"/>
  <p:embeddedFontLst>
    <p:embeddedFont>
      <p:font typeface="Calisto MT" panose="020B0604020202020204" charset="0"/>
      <p:regular r:id="rId35"/>
      <p:bold r:id="rId36"/>
      <p:italic r:id="rId37"/>
      <p:boldItalic r:id="rId38"/>
    </p:embeddedFont>
    <p:embeddedFont>
      <p:font typeface="Comfortaa" panose="020B0604020202020204" charset="0"/>
      <p:regular r:id="rId39"/>
      <p:bold r:id="rId40"/>
    </p:embeddedFont>
    <p:embeddedFont>
      <p:font typeface="Roboto" panose="020B0604020202020204" charset="0"/>
      <p:regular r:id="rId41"/>
      <p:bold r:id="rId42"/>
      <p:italic r:id="rId43"/>
      <p:boldItalic r:id="rId44"/>
    </p:embeddedFont>
    <p:embeddedFont>
      <p:font typeface=".VnTime" panose="020B7200000000000000" pitchFamily="34" charset="0"/>
      <p:regular r:id="rId45"/>
      <p:bold r:id="rId46"/>
      <p:italic r:id="rId47"/>
      <p:boldItalic r:id="rId48"/>
    </p:embeddedFont>
    <p:embeddedFont>
      <p:font typeface="Open Sans" panose="020B0604020202020204" charset="0"/>
      <p:regular r:id="rId49"/>
      <p:bold r:id="rId50"/>
      <p:italic r:id="rId51"/>
      <p:boldItalic r:id="rId52"/>
    </p:embeddedFont>
    <p:embeddedFont>
      <p:font typeface="宋体" panose="02010600030101010101" pitchFamily="2" charset="-122"/>
      <p:regular r:id="rId53"/>
    </p:embeddedFont>
    <p:embeddedFont>
      <p:font typeface="Baloo 2" panose="020B0604020202020204" charset="0"/>
      <p:regular r:id="rId54"/>
      <p:bold r:id="rId55"/>
    </p:embeddedFont>
    <p:embeddedFont>
      <p:font typeface="宋体" panose="02010600030101010101" pitchFamily="2" charset="-122"/>
      <p:regular r:id="rId53"/>
    </p:embeddedFont>
    <p:embeddedFont>
      <p:font typeface="Sue Ellen Francisco" panose="020B0604020202020204" charset="0"/>
      <p:regular r:id="rId56"/>
    </p:embeddedFont>
    <p:embeddedFont>
      <p:font typeface="Sitka Subheading" panose="020B0604020202020204" charset="0"/>
      <p:regular r:id="rId57"/>
      <p:bold r:id="rId58"/>
      <p:italic r:id="rId59"/>
      <p:boldItalic r:id="rId60"/>
    </p:embeddedFont>
    <p:embeddedFont>
      <p:font typeface="Montserrat SemiBold" panose="020B0604020202020204" charset="0"/>
      <p:regular r:id="rId61"/>
      <p:bold r:id="rId62"/>
      <p:italic r:id="rId63"/>
      <p:boldItalic r:id="rId64"/>
    </p:embeddedFont>
    <p:embeddedFont>
      <p:font typeface="Bookman Old Style" panose="02050604050505020204" pitchFamily="18" charset="0"/>
      <p:regular r:id="rId65"/>
      <p:bold r:id="rId66"/>
      <p:italic r:id="rId67"/>
      <p:boldItalic r:id="rId68"/>
    </p:embeddedFont>
    <p:embeddedFont>
      <p:font typeface="Fira Sans Extra Condensed" panose="020B0604020202020204" charset="0"/>
      <p:regular r:id="rId69"/>
      <p:bold r:id="rId70"/>
    </p:embeddedFont>
    <p:embeddedFont>
      <p:font typeface="Agency FB" panose="020B0604020202020204" charset="0"/>
      <p:regular r:id="rId71"/>
      <p:bold r:id="rId72"/>
    </p:embeddedFont>
    <p:embeddedFont>
      <p:font typeface="Fredericka the Great" panose="020B0604020202020204" charset="0"/>
      <p:regular r:id="rId73"/>
    </p:embeddedFont>
    <p:embeddedFont>
      <p:font typeface="Calibri" panose="020F0502020204030204" pitchFamily="34" charset="0"/>
      <p:regular r:id="rId74"/>
      <p:bold r:id="rId75"/>
      <p:italic r:id="rId76"/>
      <p:boldItalic r:id="rId77"/>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Admin" initials="A" lastIdx="1" clrIdx="0">
    <p:extLst>
      <p:ext uri="{19B8F6BF-5375-455C-9EA6-DF929625EA0E}">
        <p15:presenceInfo xmlns:p15="http://schemas.microsoft.com/office/powerpoint/2012/main" userId="Admin" providerId="Non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8C1A6"/>
    <a:srgbClr val="00CCB9"/>
    <a:srgbClr val="02AE9E"/>
    <a:srgbClr val="F9CEB9"/>
    <a:srgbClr val="F1BFB5"/>
    <a:srgbClr val="EAA192"/>
    <a:srgbClr val="E2C8C0"/>
    <a:srgbClr val="DDBFB5"/>
    <a:srgbClr val="00EED7"/>
    <a:srgbClr val="FBEBE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6D0038E7-0F82-4C3E-91E6-3FA0DAAE1DDA}">
  <a:tblStyle styleId="{6D0038E7-0F82-4C3E-91E6-3FA0DAAE1DDA}"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93" d="100"/>
          <a:sy n="93" d="100"/>
        </p:scale>
        <p:origin x="708" y="7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font" Target="fonts/font5.fntdata"/><Relationship Id="rId21" Type="http://schemas.openxmlformats.org/officeDocument/2006/relationships/slide" Target="slides/slide20.xml"/><Relationship Id="rId34" Type="http://schemas.openxmlformats.org/officeDocument/2006/relationships/notesMaster" Target="notesMasters/notesMaster1.xml"/><Relationship Id="rId42" Type="http://schemas.openxmlformats.org/officeDocument/2006/relationships/font" Target="fonts/font8.fntdata"/><Relationship Id="rId47" Type="http://schemas.openxmlformats.org/officeDocument/2006/relationships/font" Target="fonts/font13.fntdata"/><Relationship Id="rId50" Type="http://schemas.openxmlformats.org/officeDocument/2006/relationships/font" Target="fonts/font16.fntdata"/><Relationship Id="rId55" Type="http://schemas.openxmlformats.org/officeDocument/2006/relationships/font" Target="fonts/font21.fntdata"/><Relationship Id="rId63" Type="http://schemas.openxmlformats.org/officeDocument/2006/relationships/font" Target="fonts/font29.fntdata"/><Relationship Id="rId68" Type="http://schemas.openxmlformats.org/officeDocument/2006/relationships/font" Target="fonts/font34.fntdata"/><Relationship Id="rId76" Type="http://schemas.openxmlformats.org/officeDocument/2006/relationships/font" Target="fonts/font42.fntdata"/><Relationship Id="rId7" Type="http://schemas.openxmlformats.org/officeDocument/2006/relationships/slide" Target="slides/slide6.xml"/><Relationship Id="rId71" Type="http://schemas.openxmlformats.org/officeDocument/2006/relationships/font" Target="fonts/font37.fntdata"/><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font" Target="fonts/font3.fntdata"/><Relationship Id="rId40" Type="http://schemas.openxmlformats.org/officeDocument/2006/relationships/font" Target="fonts/font6.fntdata"/><Relationship Id="rId45" Type="http://schemas.openxmlformats.org/officeDocument/2006/relationships/font" Target="fonts/font11.fntdata"/><Relationship Id="rId53" Type="http://schemas.openxmlformats.org/officeDocument/2006/relationships/font" Target="fonts/font19.fntdata"/><Relationship Id="rId58" Type="http://schemas.openxmlformats.org/officeDocument/2006/relationships/font" Target="fonts/font24.fntdata"/><Relationship Id="rId66" Type="http://schemas.openxmlformats.org/officeDocument/2006/relationships/font" Target="fonts/font32.fntdata"/><Relationship Id="rId74" Type="http://schemas.openxmlformats.org/officeDocument/2006/relationships/font" Target="fonts/font40.fntdata"/><Relationship Id="rId79" Type="http://schemas.openxmlformats.org/officeDocument/2006/relationships/presProps" Target="presProps.xml"/><Relationship Id="rId5" Type="http://schemas.openxmlformats.org/officeDocument/2006/relationships/slide" Target="slides/slide4.xml"/><Relationship Id="rId61" Type="http://schemas.openxmlformats.org/officeDocument/2006/relationships/font" Target="fonts/font27.fntdata"/><Relationship Id="rId82"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font" Target="fonts/font10.fntdata"/><Relationship Id="rId52" Type="http://schemas.openxmlformats.org/officeDocument/2006/relationships/font" Target="fonts/font18.fntdata"/><Relationship Id="rId60" Type="http://schemas.openxmlformats.org/officeDocument/2006/relationships/font" Target="fonts/font26.fntdata"/><Relationship Id="rId65" Type="http://schemas.openxmlformats.org/officeDocument/2006/relationships/font" Target="fonts/font31.fntdata"/><Relationship Id="rId73" Type="http://schemas.openxmlformats.org/officeDocument/2006/relationships/font" Target="fonts/font39.fntdata"/><Relationship Id="rId78" Type="http://schemas.openxmlformats.org/officeDocument/2006/relationships/commentAuthors" Target="commentAuthors.xml"/><Relationship Id="rId81"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font" Target="fonts/font1.fntdata"/><Relationship Id="rId43" Type="http://schemas.openxmlformats.org/officeDocument/2006/relationships/font" Target="fonts/font9.fntdata"/><Relationship Id="rId48" Type="http://schemas.openxmlformats.org/officeDocument/2006/relationships/font" Target="fonts/font14.fntdata"/><Relationship Id="rId56" Type="http://schemas.openxmlformats.org/officeDocument/2006/relationships/font" Target="fonts/font22.fntdata"/><Relationship Id="rId64" Type="http://schemas.openxmlformats.org/officeDocument/2006/relationships/font" Target="fonts/font30.fntdata"/><Relationship Id="rId69" Type="http://schemas.openxmlformats.org/officeDocument/2006/relationships/font" Target="fonts/font35.fntdata"/><Relationship Id="rId77" Type="http://schemas.openxmlformats.org/officeDocument/2006/relationships/font" Target="fonts/font43.fntdata"/><Relationship Id="rId8" Type="http://schemas.openxmlformats.org/officeDocument/2006/relationships/slide" Target="slides/slide7.xml"/><Relationship Id="rId51" Type="http://schemas.openxmlformats.org/officeDocument/2006/relationships/font" Target="fonts/font17.fntdata"/><Relationship Id="rId72" Type="http://schemas.openxmlformats.org/officeDocument/2006/relationships/font" Target="fonts/font38.fntdata"/><Relationship Id="rId80" Type="http://schemas.openxmlformats.org/officeDocument/2006/relationships/viewProps" Target="viewProp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font" Target="fonts/font4.fntdata"/><Relationship Id="rId46" Type="http://schemas.openxmlformats.org/officeDocument/2006/relationships/font" Target="fonts/font12.fntdata"/><Relationship Id="rId59" Type="http://schemas.openxmlformats.org/officeDocument/2006/relationships/font" Target="fonts/font25.fntdata"/><Relationship Id="rId67" Type="http://schemas.openxmlformats.org/officeDocument/2006/relationships/font" Target="fonts/font33.fntdata"/><Relationship Id="rId20" Type="http://schemas.openxmlformats.org/officeDocument/2006/relationships/slide" Target="slides/slide19.xml"/><Relationship Id="rId41" Type="http://schemas.openxmlformats.org/officeDocument/2006/relationships/font" Target="fonts/font7.fntdata"/><Relationship Id="rId54" Type="http://schemas.openxmlformats.org/officeDocument/2006/relationships/font" Target="fonts/font20.fntdata"/><Relationship Id="rId62" Type="http://schemas.openxmlformats.org/officeDocument/2006/relationships/font" Target="fonts/font28.fntdata"/><Relationship Id="rId70" Type="http://schemas.openxmlformats.org/officeDocument/2006/relationships/font" Target="fonts/font36.fntdata"/><Relationship Id="rId75" Type="http://schemas.openxmlformats.org/officeDocument/2006/relationships/font" Target="fonts/font41.fntdata"/><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font" Target="fonts/font2.fntdata"/><Relationship Id="rId49" Type="http://schemas.openxmlformats.org/officeDocument/2006/relationships/font" Target="fonts/font15.fntdata"/><Relationship Id="rId57" Type="http://schemas.openxmlformats.org/officeDocument/2006/relationships/font" Target="fonts/font23.fntdata"/></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extLst>
      <p:ext uri="{BB962C8B-B14F-4D97-AF65-F5344CB8AC3E}">
        <p14:creationId xmlns:p14="http://schemas.microsoft.com/office/powerpoint/2010/main" val="1809738236"/>
      </p:ext>
    </p:extLst>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38"/>
        <p:cNvGrpSpPr/>
        <p:nvPr/>
      </p:nvGrpSpPr>
      <p:grpSpPr>
        <a:xfrm>
          <a:off x="0" y="0"/>
          <a:ext cx="0" cy="0"/>
          <a:chOff x="0" y="0"/>
          <a:chExt cx="0" cy="0"/>
        </a:xfrm>
      </p:grpSpPr>
      <p:sp>
        <p:nvSpPr>
          <p:cNvPr id="939" name="Google Shape;939;g940a6dd4b7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40" name="Google Shape;940;g940a6dd4b7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84747678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25"/>
        <p:cNvGrpSpPr/>
        <p:nvPr/>
      </p:nvGrpSpPr>
      <p:grpSpPr>
        <a:xfrm>
          <a:off x="0" y="0"/>
          <a:ext cx="0" cy="0"/>
          <a:chOff x="0" y="0"/>
          <a:chExt cx="0" cy="0"/>
        </a:xfrm>
      </p:grpSpPr>
      <p:sp>
        <p:nvSpPr>
          <p:cNvPr id="926" name="Google Shape;926;p: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27" name="Google Shape;927;p: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33808952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80"/>
        <p:cNvGrpSpPr/>
        <p:nvPr/>
      </p:nvGrpSpPr>
      <p:grpSpPr>
        <a:xfrm>
          <a:off x="0" y="0"/>
          <a:ext cx="0" cy="0"/>
          <a:chOff x="0" y="0"/>
          <a:chExt cx="0" cy="0"/>
        </a:xfrm>
      </p:grpSpPr>
      <p:sp>
        <p:nvSpPr>
          <p:cNvPr id="981" name="Google Shape;981;g9c18763d66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82" name="Google Shape;982;g9c18763d66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40939904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59"/>
        <p:cNvGrpSpPr/>
        <p:nvPr/>
      </p:nvGrpSpPr>
      <p:grpSpPr>
        <a:xfrm>
          <a:off x="0" y="0"/>
          <a:ext cx="0" cy="0"/>
          <a:chOff x="0" y="0"/>
          <a:chExt cx="0" cy="0"/>
        </a:xfrm>
      </p:grpSpPr>
      <p:sp>
        <p:nvSpPr>
          <p:cNvPr id="960" name="Google Shape;960;g97c78d6248_0_48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61" name="Google Shape;961;g97c78d6248_0_48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66916941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69"/>
        <p:cNvGrpSpPr/>
        <p:nvPr/>
      </p:nvGrpSpPr>
      <p:grpSpPr>
        <a:xfrm>
          <a:off x="0" y="0"/>
          <a:ext cx="0" cy="0"/>
          <a:chOff x="0" y="0"/>
          <a:chExt cx="0" cy="0"/>
        </a:xfrm>
      </p:grpSpPr>
      <p:sp>
        <p:nvSpPr>
          <p:cNvPr id="970" name="Google Shape;970;g9c18763aac_1_9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71" name="Google Shape;971;g9c18763aac_1_9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15058054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06"/>
        <p:cNvGrpSpPr/>
        <p:nvPr/>
      </p:nvGrpSpPr>
      <p:grpSpPr>
        <a:xfrm>
          <a:off x="0" y="0"/>
          <a:ext cx="0" cy="0"/>
          <a:chOff x="0" y="0"/>
          <a:chExt cx="0" cy="0"/>
        </a:xfrm>
      </p:grpSpPr>
      <p:sp>
        <p:nvSpPr>
          <p:cNvPr id="1107" name="Google Shape;1107;g9c0ae35f86_0_31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08" name="Google Shape;1108;g9c0ae35f86_0_31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24641411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66"/>
        <p:cNvGrpSpPr/>
        <p:nvPr/>
      </p:nvGrpSpPr>
      <p:grpSpPr>
        <a:xfrm>
          <a:off x="0" y="0"/>
          <a:ext cx="0" cy="0"/>
          <a:chOff x="0" y="0"/>
          <a:chExt cx="0" cy="0"/>
        </a:xfrm>
      </p:grpSpPr>
      <p:sp>
        <p:nvSpPr>
          <p:cNvPr id="1167" name="Google Shape;1167;g9c18763d66_0_107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68" name="Google Shape;1168;g9c18763d66_0_107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74069419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83"/>
        <p:cNvGrpSpPr/>
        <p:nvPr/>
      </p:nvGrpSpPr>
      <p:grpSpPr>
        <a:xfrm>
          <a:off x="0" y="0"/>
          <a:ext cx="0" cy="0"/>
          <a:chOff x="0" y="0"/>
          <a:chExt cx="0" cy="0"/>
        </a:xfrm>
      </p:grpSpPr>
      <p:sp>
        <p:nvSpPr>
          <p:cNvPr id="1184" name="Google Shape;1184;g9c18763aac_1_6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85" name="Google Shape;1185;g9c18763aac_1_6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21493465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322"/>
        <p:cNvGrpSpPr/>
        <p:nvPr/>
      </p:nvGrpSpPr>
      <p:grpSpPr>
        <a:xfrm>
          <a:off x="0" y="0"/>
          <a:ext cx="0" cy="0"/>
          <a:chOff x="0" y="0"/>
          <a:chExt cx="0" cy="0"/>
        </a:xfrm>
      </p:grpSpPr>
      <p:sp>
        <p:nvSpPr>
          <p:cNvPr id="5323" name="Google Shape;5323;gd979b00247_1_385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324" name="Google Shape;5324;gd979b00247_1_385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60394489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328"/>
        <p:cNvGrpSpPr/>
        <p:nvPr/>
      </p:nvGrpSpPr>
      <p:grpSpPr>
        <a:xfrm>
          <a:off x="0" y="0"/>
          <a:ext cx="0" cy="0"/>
          <a:chOff x="0" y="0"/>
          <a:chExt cx="0" cy="0"/>
        </a:xfrm>
      </p:grpSpPr>
      <p:sp>
        <p:nvSpPr>
          <p:cNvPr id="5329" name="Google Shape;5329;gdb921451d0_0_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330" name="Google Shape;5330;gdb921451d0_0_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16127918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334"/>
        <p:cNvGrpSpPr/>
        <p:nvPr/>
      </p:nvGrpSpPr>
      <p:grpSpPr>
        <a:xfrm>
          <a:off x="0" y="0"/>
          <a:ext cx="0" cy="0"/>
          <a:chOff x="0" y="0"/>
          <a:chExt cx="0" cy="0"/>
        </a:xfrm>
      </p:grpSpPr>
      <p:sp>
        <p:nvSpPr>
          <p:cNvPr id="5335" name="Google Shape;5335;gd7cfa11f14_0_511: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336" name="Google Shape;5336;gd7cfa11f14_0_5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09043944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3"/>
        <p:cNvGrpSpPr/>
        <p:nvPr/>
      </p:nvGrpSpPr>
      <p:grpSpPr>
        <a:xfrm>
          <a:off x="0" y="0"/>
          <a:ext cx="0" cy="0"/>
          <a:chOff x="0" y="0"/>
          <a:chExt cx="0" cy="0"/>
        </a:xfrm>
      </p:grpSpPr>
      <p:sp>
        <p:nvSpPr>
          <p:cNvPr id="184" name="Google Shape;184;p: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85" name="Google Shape;185;p: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23066337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4"/>
        <p:cNvGrpSpPr/>
        <p:nvPr/>
      </p:nvGrpSpPr>
      <p:grpSpPr>
        <a:xfrm>
          <a:off x="0" y="0"/>
          <a:ext cx="0" cy="0"/>
          <a:chOff x="0" y="0"/>
          <a:chExt cx="0" cy="0"/>
        </a:xfrm>
      </p:grpSpPr>
      <p:sp>
        <p:nvSpPr>
          <p:cNvPr id="275" name="Google Shape;275;ged3c655b53_0_1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76" name="Google Shape;276;ged3c655b53_0_1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00241882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3"/>
        <p:cNvGrpSpPr/>
        <p:nvPr/>
      </p:nvGrpSpPr>
      <p:grpSpPr>
        <a:xfrm>
          <a:off x="0" y="0"/>
          <a:ext cx="0" cy="0"/>
          <a:chOff x="0" y="0"/>
          <a:chExt cx="0" cy="0"/>
        </a:xfrm>
      </p:grpSpPr>
      <p:sp>
        <p:nvSpPr>
          <p:cNvPr id="254" name="Google Shape;254;g99f2f57a71_0_20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55" name="Google Shape;255;g99f2f57a71_0_20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Tree>
    <p:extLst>
      <p:ext uri="{BB962C8B-B14F-4D97-AF65-F5344CB8AC3E}">
        <p14:creationId xmlns:p14="http://schemas.microsoft.com/office/powerpoint/2010/main" val="2923228473"/>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1"/>
        <p:cNvGrpSpPr/>
        <p:nvPr/>
      </p:nvGrpSpPr>
      <p:grpSpPr>
        <a:xfrm>
          <a:off x="0" y="0"/>
          <a:ext cx="0" cy="0"/>
          <a:chOff x="0" y="0"/>
          <a:chExt cx="0" cy="0"/>
        </a:xfrm>
      </p:grpSpPr>
      <p:sp>
        <p:nvSpPr>
          <p:cNvPr id="312" name="Google Shape;312;ged3c655b53_0_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3" name="Google Shape;313;ged3c655b53_0_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Tree>
    <p:extLst>
      <p:ext uri="{BB962C8B-B14F-4D97-AF65-F5344CB8AC3E}">
        <p14:creationId xmlns:p14="http://schemas.microsoft.com/office/powerpoint/2010/main" val="219571139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endParaRPr lang="en-GB" dirty="0"/>
          </a:p>
        </p:txBody>
      </p:sp>
    </p:spTree>
    <p:extLst>
      <p:ext uri="{BB962C8B-B14F-4D97-AF65-F5344CB8AC3E}">
        <p14:creationId xmlns:p14="http://schemas.microsoft.com/office/powerpoint/2010/main" val="107442599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8"/>
        <p:cNvGrpSpPr/>
        <p:nvPr/>
      </p:nvGrpSpPr>
      <p:grpSpPr>
        <a:xfrm>
          <a:off x="0" y="0"/>
          <a:ext cx="0" cy="0"/>
          <a:chOff x="0" y="0"/>
          <a:chExt cx="0" cy="0"/>
        </a:xfrm>
      </p:grpSpPr>
      <p:sp>
        <p:nvSpPr>
          <p:cNvPr id="9" name="Google Shape;9;p2"/>
          <p:cNvSpPr/>
          <p:nvPr/>
        </p:nvSpPr>
        <p:spPr>
          <a:xfrm>
            <a:off x="-456853" y="346880"/>
            <a:ext cx="1727852" cy="2340601"/>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0" name="Google Shape;10;p2"/>
          <p:cNvGrpSpPr/>
          <p:nvPr/>
        </p:nvGrpSpPr>
        <p:grpSpPr>
          <a:xfrm rot="10800000">
            <a:off x="6573811" y="-401568"/>
            <a:ext cx="1479225" cy="1242621"/>
            <a:chOff x="4649450" y="3501085"/>
            <a:chExt cx="1170736" cy="983475"/>
          </a:xfrm>
        </p:grpSpPr>
        <p:sp>
          <p:nvSpPr>
            <p:cNvPr id="11" name="Google Shape;11;p2"/>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2;p2"/>
            <p:cNvSpPr/>
            <p:nvPr/>
          </p:nvSpPr>
          <p:spPr>
            <a:xfrm>
              <a:off x="4702761" y="350108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 name="Google Shape;13;p2"/>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4" name="Google Shape;14;p2"/>
          <p:cNvSpPr txBox="1">
            <a:spLocks noGrp="1"/>
          </p:cNvSpPr>
          <p:nvPr>
            <p:ph type="ctrTitle"/>
          </p:nvPr>
        </p:nvSpPr>
        <p:spPr>
          <a:xfrm>
            <a:off x="1673850" y="1919150"/>
            <a:ext cx="5796300" cy="1066500"/>
          </a:xfrm>
          <a:prstGeom prst="rect">
            <a:avLst/>
          </a:prstGeom>
        </p:spPr>
        <p:txBody>
          <a:bodyPr spcFirstLastPara="1" wrap="square" lIns="91425" tIns="91425" rIns="91425" bIns="91425" anchor="ctr" anchorCtr="0">
            <a:noAutofit/>
          </a:bodyPr>
          <a:lstStyle>
            <a:lvl1pPr lvl="0" algn="ctr">
              <a:spcBef>
                <a:spcPts val="0"/>
              </a:spcBef>
              <a:spcAft>
                <a:spcPts val="0"/>
              </a:spcAft>
              <a:buSzPts val="5200"/>
              <a:buNone/>
              <a:defRPr sz="8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a:endParaRPr/>
          </a:p>
        </p:txBody>
      </p:sp>
      <p:sp>
        <p:nvSpPr>
          <p:cNvPr id="15" name="Google Shape;15;p2"/>
          <p:cNvSpPr txBox="1">
            <a:spLocks noGrp="1"/>
          </p:cNvSpPr>
          <p:nvPr>
            <p:ph type="subTitle" idx="1"/>
          </p:nvPr>
        </p:nvSpPr>
        <p:spPr>
          <a:xfrm>
            <a:off x="2310450" y="3408738"/>
            <a:ext cx="4523100" cy="458400"/>
          </a:xfrm>
          <a:prstGeom prst="rect">
            <a:avLst/>
          </a:prstGeom>
        </p:spPr>
        <p:txBody>
          <a:bodyPr spcFirstLastPara="1" wrap="square" lIns="91425" tIns="91425" rIns="91425" bIns="91425" anchor="t" anchorCtr="0">
            <a:noAutofit/>
          </a:bodyPr>
          <a:lstStyle>
            <a:lvl1pPr lvl="0" algn="ctr">
              <a:lnSpc>
                <a:spcPct val="100000"/>
              </a:lnSpc>
              <a:spcBef>
                <a:spcPts val="0"/>
              </a:spcBef>
              <a:spcAft>
                <a:spcPts val="0"/>
              </a:spcAft>
              <a:buSzPts val="2800"/>
              <a:buNone/>
              <a:defRPr sz="1600">
                <a:latin typeface="Comfortaa"/>
                <a:ea typeface="Comfortaa"/>
                <a:cs typeface="Comfortaa"/>
                <a:sym typeface="Comfortaa"/>
              </a:defRPr>
            </a:lvl1pPr>
            <a:lvl2pPr lvl="1" algn="ctr">
              <a:lnSpc>
                <a:spcPct val="100000"/>
              </a:lnSpc>
              <a:spcBef>
                <a:spcPts val="0"/>
              </a:spcBef>
              <a:spcAft>
                <a:spcPts val="0"/>
              </a:spcAft>
              <a:buSzPts val="2800"/>
              <a:buNone/>
              <a:defRPr sz="2800"/>
            </a:lvl2pPr>
            <a:lvl3pPr lvl="2" algn="ctr">
              <a:lnSpc>
                <a:spcPct val="100000"/>
              </a:lnSpc>
              <a:spcBef>
                <a:spcPts val="0"/>
              </a:spcBef>
              <a:spcAft>
                <a:spcPts val="0"/>
              </a:spcAft>
              <a:buSzPts val="2800"/>
              <a:buNone/>
              <a:defRPr sz="2800"/>
            </a:lvl3pPr>
            <a:lvl4pPr lvl="3" algn="ctr">
              <a:lnSpc>
                <a:spcPct val="100000"/>
              </a:lnSpc>
              <a:spcBef>
                <a:spcPts val="0"/>
              </a:spcBef>
              <a:spcAft>
                <a:spcPts val="0"/>
              </a:spcAft>
              <a:buSzPts val="2800"/>
              <a:buNone/>
              <a:defRPr sz="2800"/>
            </a:lvl4pPr>
            <a:lvl5pPr lvl="4" algn="ctr">
              <a:lnSpc>
                <a:spcPct val="100000"/>
              </a:lnSpc>
              <a:spcBef>
                <a:spcPts val="0"/>
              </a:spcBef>
              <a:spcAft>
                <a:spcPts val="0"/>
              </a:spcAft>
              <a:buSzPts val="2800"/>
              <a:buNone/>
              <a:defRPr sz="2800"/>
            </a:lvl5pPr>
            <a:lvl6pPr lvl="5" algn="ctr">
              <a:lnSpc>
                <a:spcPct val="100000"/>
              </a:lnSpc>
              <a:spcBef>
                <a:spcPts val="0"/>
              </a:spcBef>
              <a:spcAft>
                <a:spcPts val="0"/>
              </a:spcAft>
              <a:buSzPts val="2800"/>
              <a:buNone/>
              <a:defRPr sz="2800"/>
            </a:lvl6pPr>
            <a:lvl7pPr lvl="6" algn="ctr">
              <a:lnSpc>
                <a:spcPct val="100000"/>
              </a:lnSpc>
              <a:spcBef>
                <a:spcPts val="0"/>
              </a:spcBef>
              <a:spcAft>
                <a:spcPts val="0"/>
              </a:spcAft>
              <a:buSzPts val="2800"/>
              <a:buNone/>
              <a:defRPr sz="2800"/>
            </a:lvl7pPr>
            <a:lvl8pPr lvl="7" algn="ctr">
              <a:lnSpc>
                <a:spcPct val="100000"/>
              </a:lnSpc>
              <a:spcBef>
                <a:spcPts val="0"/>
              </a:spcBef>
              <a:spcAft>
                <a:spcPts val="0"/>
              </a:spcAft>
              <a:buSzPts val="2800"/>
              <a:buNone/>
              <a:defRPr sz="2800"/>
            </a:lvl8pPr>
            <a:lvl9pPr lvl="8" algn="ctr">
              <a:lnSpc>
                <a:spcPct val="100000"/>
              </a:lnSpc>
              <a:spcBef>
                <a:spcPts val="0"/>
              </a:spcBef>
              <a:spcAft>
                <a:spcPts val="0"/>
              </a:spcAft>
              <a:buSzPts val="2800"/>
              <a:buNone/>
              <a:defRPr sz="2800"/>
            </a:lvl9pPr>
          </a:lstStyle>
          <a:p>
            <a:endParaRPr/>
          </a:p>
        </p:txBody>
      </p:sp>
      <p:grpSp>
        <p:nvGrpSpPr>
          <p:cNvPr id="16" name="Google Shape;16;p2"/>
          <p:cNvGrpSpPr/>
          <p:nvPr/>
        </p:nvGrpSpPr>
        <p:grpSpPr>
          <a:xfrm>
            <a:off x="-786719" y="2252601"/>
            <a:ext cx="2001689" cy="1608178"/>
            <a:chOff x="4649450" y="3527425"/>
            <a:chExt cx="1224050" cy="983475"/>
          </a:xfrm>
        </p:grpSpPr>
        <p:sp>
          <p:nvSpPr>
            <p:cNvPr id="17" name="Google Shape;17;p2"/>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 name="Google Shape;18;p2"/>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19;p2"/>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0" name="Google Shape;20;p2"/>
          <p:cNvSpPr/>
          <p:nvPr/>
        </p:nvSpPr>
        <p:spPr>
          <a:xfrm>
            <a:off x="-409500" y="3041439"/>
            <a:ext cx="1727852" cy="2340601"/>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21;p2"/>
          <p:cNvSpPr/>
          <p:nvPr/>
        </p:nvSpPr>
        <p:spPr>
          <a:xfrm rot="5400000" flipH="1">
            <a:off x="468089" y="4209554"/>
            <a:ext cx="1137776" cy="1541367"/>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22;p2"/>
          <p:cNvSpPr/>
          <p:nvPr/>
        </p:nvSpPr>
        <p:spPr>
          <a:xfrm rot="-5400000" flipH="1">
            <a:off x="7489631" y="-565322"/>
            <a:ext cx="1726514" cy="233878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3" name="Google Shape;23;p2"/>
          <p:cNvGrpSpPr/>
          <p:nvPr/>
        </p:nvGrpSpPr>
        <p:grpSpPr>
          <a:xfrm rot="10800000">
            <a:off x="8053010" y="1678417"/>
            <a:ext cx="1255875" cy="1009045"/>
            <a:chOff x="4649450" y="3527425"/>
            <a:chExt cx="1224050" cy="983475"/>
          </a:xfrm>
        </p:grpSpPr>
        <p:sp>
          <p:nvSpPr>
            <p:cNvPr id="24" name="Google Shape;24;p2"/>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 name="Google Shape;25;p2"/>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 name="Google Shape;26;p2"/>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7" name="Google Shape;27;p2"/>
          <p:cNvSpPr/>
          <p:nvPr/>
        </p:nvSpPr>
        <p:spPr>
          <a:xfrm rot="10800000">
            <a:off x="8297875" y="260505"/>
            <a:ext cx="1277247" cy="173019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 name="Google Shape;28;p2"/>
          <p:cNvSpPr/>
          <p:nvPr/>
        </p:nvSpPr>
        <p:spPr>
          <a:xfrm rot="10800000">
            <a:off x="8007556" y="2171881"/>
            <a:ext cx="1857882" cy="2516743"/>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9" name="Google Shape;29;p2"/>
          <p:cNvGrpSpPr/>
          <p:nvPr/>
        </p:nvGrpSpPr>
        <p:grpSpPr>
          <a:xfrm>
            <a:off x="1456509" y="4634991"/>
            <a:ext cx="1137754" cy="914140"/>
            <a:chOff x="4649450" y="3527425"/>
            <a:chExt cx="1224050" cy="983475"/>
          </a:xfrm>
        </p:grpSpPr>
        <p:sp>
          <p:nvSpPr>
            <p:cNvPr id="30" name="Google Shape;30;p2"/>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31;p2"/>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 name="Google Shape;32;p2"/>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33"/>
        <p:cNvGrpSpPr/>
        <p:nvPr/>
      </p:nvGrpSpPr>
      <p:grpSpPr>
        <a:xfrm>
          <a:off x="0" y="0"/>
          <a:ext cx="0" cy="0"/>
          <a:chOff x="0" y="0"/>
          <a:chExt cx="0" cy="0"/>
        </a:xfrm>
      </p:grpSpPr>
      <p:grpSp>
        <p:nvGrpSpPr>
          <p:cNvPr id="34" name="Google Shape;34;p3"/>
          <p:cNvGrpSpPr/>
          <p:nvPr/>
        </p:nvGrpSpPr>
        <p:grpSpPr>
          <a:xfrm>
            <a:off x="6520300" y="4742058"/>
            <a:ext cx="450323" cy="449885"/>
            <a:chOff x="4887569" y="4595026"/>
            <a:chExt cx="381145" cy="381032"/>
          </a:xfrm>
        </p:grpSpPr>
        <p:sp>
          <p:nvSpPr>
            <p:cNvPr id="35" name="Google Shape;35;p3"/>
            <p:cNvSpPr/>
            <p:nvPr/>
          </p:nvSpPr>
          <p:spPr>
            <a:xfrm>
              <a:off x="5162374" y="4614573"/>
              <a:ext cx="94000" cy="103505"/>
            </a:xfrm>
            <a:custGeom>
              <a:avLst/>
              <a:gdLst/>
              <a:ahLst/>
              <a:cxnLst/>
              <a:rect l="l" t="t" r="r" b="b"/>
              <a:pathLst>
                <a:path w="7526" h="8287" extrusionOk="0">
                  <a:moveTo>
                    <a:pt x="1" y="0"/>
                  </a:moveTo>
                  <a:lnTo>
                    <a:pt x="7526" y="8287"/>
                  </a:lnTo>
                  <a:cubicBezTo>
                    <a:pt x="7347" y="7811"/>
                    <a:pt x="7145" y="7358"/>
                    <a:pt x="6918" y="6906"/>
                  </a:cubicBezTo>
                  <a:lnTo>
                    <a:pt x="1322" y="738"/>
                  </a:lnTo>
                  <a:cubicBezTo>
                    <a:pt x="894" y="464"/>
                    <a:pt x="453" y="226"/>
                    <a:pt x="1" y="0"/>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36" name="Google Shape;36;p3"/>
            <p:cNvSpPr/>
            <p:nvPr/>
          </p:nvSpPr>
          <p:spPr>
            <a:xfrm>
              <a:off x="5125791" y="4601034"/>
              <a:ext cx="140550" cy="154814"/>
            </a:xfrm>
            <a:custGeom>
              <a:avLst/>
              <a:gdLst/>
              <a:ahLst/>
              <a:cxnLst/>
              <a:rect l="l" t="t" r="r" b="b"/>
              <a:pathLst>
                <a:path w="11253" h="12395" extrusionOk="0">
                  <a:moveTo>
                    <a:pt x="1" y="1"/>
                  </a:moveTo>
                  <a:lnTo>
                    <a:pt x="11252" y="12395"/>
                  </a:lnTo>
                  <a:cubicBezTo>
                    <a:pt x="11205" y="12097"/>
                    <a:pt x="11157" y="11800"/>
                    <a:pt x="11086" y="11502"/>
                  </a:cubicBezTo>
                  <a:lnTo>
                    <a:pt x="870" y="251"/>
                  </a:lnTo>
                  <a:cubicBezTo>
                    <a:pt x="596" y="155"/>
                    <a:pt x="299" y="72"/>
                    <a:pt x="1" y="1"/>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37" name="Google Shape;37;p3"/>
            <p:cNvSpPr/>
            <p:nvPr/>
          </p:nvSpPr>
          <p:spPr>
            <a:xfrm>
              <a:off x="5096802" y="4595976"/>
              <a:ext cx="171912" cy="189323"/>
            </a:xfrm>
            <a:custGeom>
              <a:avLst/>
              <a:gdLst/>
              <a:ahLst/>
              <a:cxnLst/>
              <a:rect l="l" t="t" r="r" b="b"/>
              <a:pathLst>
                <a:path w="13764" h="15158" extrusionOk="0">
                  <a:moveTo>
                    <a:pt x="0" y="1"/>
                  </a:moveTo>
                  <a:lnTo>
                    <a:pt x="13764" y="15157"/>
                  </a:lnTo>
                  <a:cubicBezTo>
                    <a:pt x="13764" y="14907"/>
                    <a:pt x="13752" y="14669"/>
                    <a:pt x="13740" y="14419"/>
                  </a:cubicBezTo>
                  <a:lnTo>
                    <a:pt x="726" y="84"/>
                  </a:lnTo>
                  <a:cubicBezTo>
                    <a:pt x="488" y="48"/>
                    <a:pt x="238" y="25"/>
                    <a:pt x="0" y="1"/>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38" name="Google Shape;38;p3"/>
            <p:cNvSpPr/>
            <p:nvPr/>
          </p:nvSpPr>
          <p:spPr>
            <a:xfrm>
              <a:off x="5071659" y="4595026"/>
              <a:ext cx="196318" cy="215253"/>
            </a:xfrm>
            <a:custGeom>
              <a:avLst/>
              <a:gdLst/>
              <a:ahLst/>
              <a:cxnLst/>
              <a:rect l="l" t="t" r="r" b="b"/>
              <a:pathLst>
                <a:path w="15718" h="17234" extrusionOk="0">
                  <a:moveTo>
                    <a:pt x="430" y="0"/>
                  </a:moveTo>
                  <a:cubicBezTo>
                    <a:pt x="287" y="0"/>
                    <a:pt x="144" y="5"/>
                    <a:pt x="1" y="5"/>
                  </a:cubicBezTo>
                  <a:lnTo>
                    <a:pt x="15646" y="17234"/>
                  </a:lnTo>
                  <a:cubicBezTo>
                    <a:pt x="15670" y="17019"/>
                    <a:pt x="15693" y="16805"/>
                    <a:pt x="15717" y="16591"/>
                  </a:cubicBezTo>
                  <a:lnTo>
                    <a:pt x="644" y="5"/>
                  </a:lnTo>
                  <a:cubicBezTo>
                    <a:pt x="572" y="1"/>
                    <a:pt x="501" y="0"/>
                    <a:pt x="430" y="0"/>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39" name="Google Shape;39;p3"/>
            <p:cNvSpPr/>
            <p:nvPr/>
          </p:nvSpPr>
          <p:spPr>
            <a:xfrm>
              <a:off x="5049215" y="4596275"/>
              <a:ext cx="215190" cy="236161"/>
            </a:xfrm>
            <a:custGeom>
              <a:avLst/>
              <a:gdLst/>
              <a:ahLst/>
              <a:cxnLst/>
              <a:rect l="l" t="t" r="r" b="b"/>
              <a:pathLst>
                <a:path w="17229" h="18908" extrusionOk="0">
                  <a:moveTo>
                    <a:pt x="584" y="1"/>
                  </a:moveTo>
                  <a:cubicBezTo>
                    <a:pt x="393" y="24"/>
                    <a:pt x="191" y="48"/>
                    <a:pt x="0" y="72"/>
                  </a:cubicBezTo>
                  <a:lnTo>
                    <a:pt x="17098" y="18908"/>
                  </a:lnTo>
                  <a:cubicBezTo>
                    <a:pt x="17145" y="18717"/>
                    <a:pt x="17193" y="18527"/>
                    <a:pt x="17228" y="18336"/>
                  </a:cubicBezTo>
                  <a:lnTo>
                    <a:pt x="584"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40" name="Google Shape;40;p3"/>
            <p:cNvSpPr/>
            <p:nvPr/>
          </p:nvSpPr>
          <p:spPr>
            <a:xfrm>
              <a:off x="5028694" y="4599848"/>
              <a:ext cx="230203" cy="252523"/>
            </a:xfrm>
            <a:custGeom>
              <a:avLst/>
              <a:gdLst/>
              <a:ahLst/>
              <a:cxnLst/>
              <a:rect l="l" t="t" r="r" b="b"/>
              <a:pathLst>
                <a:path w="18431" h="20218" extrusionOk="0">
                  <a:moveTo>
                    <a:pt x="536" y="0"/>
                  </a:moveTo>
                  <a:cubicBezTo>
                    <a:pt x="357" y="36"/>
                    <a:pt x="179" y="84"/>
                    <a:pt x="0" y="131"/>
                  </a:cubicBezTo>
                  <a:lnTo>
                    <a:pt x="18240" y="20217"/>
                  </a:lnTo>
                  <a:cubicBezTo>
                    <a:pt x="18312" y="20050"/>
                    <a:pt x="18371" y="19884"/>
                    <a:pt x="18431" y="19717"/>
                  </a:cubicBezTo>
                  <a:lnTo>
                    <a:pt x="536"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41" name="Google Shape;41;p3"/>
            <p:cNvSpPr/>
            <p:nvPr/>
          </p:nvSpPr>
          <p:spPr>
            <a:xfrm>
              <a:off x="5009946" y="4605343"/>
              <a:ext cx="241519" cy="265163"/>
            </a:xfrm>
            <a:custGeom>
              <a:avLst/>
              <a:gdLst/>
              <a:ahLst/>
              <a:cxnLst/>
              <a:rect l="l" t="t" r="r" b="b"/>
              <a:pathLst>
                <a:path w="19337" h="21230" extrusionOk="0">
                  <a:moveTo>
                    <a:pt x="489" y="1"/>
                  </a:moveTo>
                  <a:cubicBezTo>
                    <a:pt x="322" y="60"/>
                    <a:pt x="168" y="120"/>
                    <a:pt x="1" y="179"/>
                  </a:cubicBezTo>
                  <a:lnTo>
                    <a:pt x="19110" y="21230"/>
                  </a:lnTo>
                  <a:cubicBezTo>
                    <a:pt x="19194" y="21075"/>
                    <a:pt x="19265" y="20920"/>
                    <a:pt x="19337" y="20765"/>
                  </a:cubicBezTo>
                  <a:lnTo>
                    <a:pt x="489"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42" name="Google Shape;42;p3"/>
            <p:cNvSpPr/>
            <p:nvPr/>
          </p:nvSpPr>
          <p:spPr>
            <a:xfrm>
              <a:off x="4992548" y="4612487"/>
              <a:ext cx="250150" cy="274680"/>
            </a:xfrm>
            <a:custGeom>
              <a:avLst/>
              <a:gdLst/>
              <a:ahLst/>
              <a:cxnLst/>
              <a:rect l="l" t="t" r="r" b="b"/>
              <a:pathLst>
                <a:path w="20028" h="21992" extrusionOk="0">
                  <a:moveTo>
                    <a:pt x="453" y="0"/>
                  </a:moveTo>
                  <a:cubicBezTo>
                    <a:pt x="299" y="72"/>
                    <a:pt x="156" y="143"/>
                    <a:pt x="1" y="227"/>
                  </a:cubicBezTo>
                  <a:lnTo>
                    <a:pt x="19765" y="21991"/>
                  </a:lnTo>
                  <a:cubicBezTo>
                    <a:pt x="19849" y="21848"/>
                    <a:pt x="19932" y="21705"/>
                    <a:pt x="20027" y="21563"/>
                  </a:cubicBezTo>
                  <a:lnTo>
                    <a:pt x="453"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43" name="Google Shape;43;p3"/>
            <p:cNvSpPr/>
            <p:nvPr/>
          </p:nvSpPr>
          <p:spPr>
            <a:xfrm>
              <a:off x="4976486" y="4621106"/>
              <a:ext cx="255945" cy="281075"/>
            </a:xfrm>
            <a:custGeom>
              <a:avLst/>
              <a:gdLst/>
              <a:ahLst/>
              <a:cxnLst/>
              <a:rect l="l" t="t" r="r" b="b"/>
              <a:pathLst>
                <a:path w="20492" h="22504" extrusionOk="0">
                  <a:moveTo>
                    <a:pt x="418" y="1"/>
                  </a:moveTo>
                  <a:cubicBezTo>
                    <a:pt x="275" y="84"/>
                    <a:pt x="144" y="179"/>
                    <a:pt x="1" y="263"/>
                  </a:cubicBezTo>
                  <a:lnTo>
                    <a:pt x="20194" y="22504"/>
                  </a:lnTo>
                  <a:cubicBezTo>
                    <a:pt x="20301" y="22373"/>
                    <a:pt x="20396" y="22254"/>
                    <a:pt x="20492" y="22111"/>
                  </a:cubicBezTo>
                  <a:lnTo>
                    <a:pt x="418"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44" name="Google Shape;44;p3"/>
            <p:cNvSpPr/>
            <p:nvPr/>
          </p:nvSpPr>
          <p:spPr>
            <a:xfrm>
              <a:off x="4961623" y="4631222"/>
              <a:ext cx="259355" cy="284784"/>
            </a:xfrm>
            <a:custGeom>
              <a:avLst/>
              <a:gdLst/>
              <a:ahLst/>
              <a:cxnLst/>
              <a:rect l="l" t="t" r="r" b="b"/>
              <a:pathLst>
                <a:path w="20765" h="22801" extrusionOk="0">
                  <a:moveTo>
                    <a:pt x="393" y="1"/>
                  </a:moveTo>
                  <a:cubicBezTo>
                    <a:pt x="250" y="96"/>
                    <a:pt x="131" y="191"/>
                    <a:pt x="0" y="286"/>
                  </a:cubicBezTo>
                  <a:lnTo>
                    <a:pt x="20443" y="22801"/>
                  </a:lnTo>
                  <a:cubicBezTo>
                    <a:pt x="20551" y="22682"/>
                    <a:pt x="20658" y="22563"/>
                    <a:pt x="20765" y="22444"/>
                  </a:cubicBezTo>
                  <a:lnTo>
                    <a:pt x="393"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45" name="Google Shape;45;p3"/>
            <p:cNvSpPr/>
            <p:nvPr/>
          </p:nvSpPr>
          <p:spPr>
            <a:xfrm>
              <a:off x="4947934" y="4642526"/>
              <a:ext cx="260404" cy="285984"/>
            </a:xfrm>
            <a:custGeom>
              <a:avLst/>
              <a:gdLst/>
              <a:ahLst/>
              <a:cxnLst/>
              <a:rect l="l" t="t" r="r" b="b"/>
              <a:pathLst>
                <a:path w="20849" h="22897" extrusionOk="0">
                  <a:moveTo>
                    <a:pt x="358" y="0"/>
                  </a:moveTo>
                  <a:cubicBezTo>
                    <a:pt x="287" y="48"/>
                    <a:pt x="227" y="96"/>
                    <a:pt x="168" y="155"/>
                  </a:cubicBezTo>
                  <a:cubicBezTo>
                    <a:pt x="108" y="215"/>
                    <a:pt x="61" y="262"/>
                    <a:pt x="1" y="322"/>
                  </a:cubicBezTo>
                  <a:lnTo>
                    <a:pt x="20504" y="22896"/>
                  </a:lnTo>
                  <a:cubicBezTo>
                    <a:pt x="20563" y="22848"/>
                    <a:pt x="20623" y="22801"/>
                    <a:pt x="20682" y="22741"/>
                  </a:cubicBezTo>
                  <a:cubicBezTo>
                    <a:pt x="20742" y="22682"/>
                    <a:pt x="20801" y="22634"/>
                    <a:pt x="20849" y="22575"/>
                  </a:cubicBezTo>
                  <a:lnTo>
                    <a:pt x="358"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46" name="Google Shape;46;p3"/>
            <p:cNvSpPr/>
            <p:nvPr/>
          </p:nvSpPr>
          <p:spPr>
            <a:xfrm>
              <a:off x="4935294" y="4655016"/>
              <a:ext cx="259367" cy="284784"/>
            </a:xfrm>
            <a:custGeom>
              <a:avLst/>
              <a:gdLst/>
              <a:ahLst/>
              <a:cxnLst/>
              <a:rect l="l" t="t" r="r" b="b"/>
              <a:pathLst>
                <a:path w="20766" h="22801" extrusionOk="0">
                  <a:moveTo>
                    <a:pt x="322" y="1"/>
                  </a:moveTo>
                  <a:cubicBezTo>
                    <a:pt x="215" y="120"/>
                    <a:pt x="108" y="239"/>
                    <a:pt x="1" y="358"/>
                  </a:cubicBezTo>
                  <a:lnTo>
                    <a:pt x="20384" y="22801"/>
                  </a:lnTo>
                  <a:cubicBezTo>
                    <a:pt x="20515" y="22706"/>
                    <a:pt x="20634" y="22610"/>
                    <a:pt x="20765" y="22515"/>
                  </a:cubicBezTo>
                  <a:lnTo>
                    <a:pt x="322"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47" name="Google Shape;47;p3"/>
            <p:cNvSpPr/>
            <p:nvPr/>
          </p:nvSpPr>
          <p:spPr>
            <a:xfrm>
              <a:off x="4923853" y="4668842"/>
              <a:ext cx="255933" cy="281075"/>
            </a:xfrm>
            <a:custGeom>
              <a:avLst/>
              <a:gdLst/>
              <a:ahLst/>
              <a:cxnLst/>
              <a:rect l="l" t="t" r="r" b="b"/>
              <a:pathLst>
                <a:path w="20491" h="22504" extrusionOk="0">
                  <a:moveTo>
                    <a:pt x="298" y="1"/>
                  </a:moveTo>
                  <a:cubicBezTo>
                    <a:pt x="191" y="132"/>
                    <a:pt x="95" y="263"/>
                    <a:pt x="0" y="394"/>
                  </a:cubicBezTo>
                  <a:lnTo>
                    <a:pt x="20074" y="22504"/>
                  </a:lnTo>
                  <a:cubicBezTo>
                    <a:pt x="20217" y="22420"/>
                    <a:pt x="20360" y="22337"/>
                    <a:pt x="20491" y="22242"/>
                  </a:cubicBezTo>
                  <a:lnTo>
                    <a:pt x="298"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48" name="Google Shape;48;p3"/>
            <p:cNvSpPr/>
            <p:nvPr/>
          </p:nvSpPr>
          <p:spPr>
            <a:xfrm>
              <a:off x="4913586" y="4684018"/>
              <a:ext cx="250137" cy="274530"/>
            </a:xfrm>
            <a:custGeom>
              <a:avLst/>
              <a:gdLst/>
              <a:ahLst/>
              <a:cxnLst/>
              <a:rect l="l" t="t" r="r" b="b"/>
              <a:pathLst>
                <a:path w="20027" h="21980" extrusionOk="0">
                  <a:moveTo>
                    <a:pt x="263" y="0"/>
                  </a:moveTo>
                  <a:cubicBezTo>
                    <a:pt x="179" y="131"/>
                    <a:pt x="96" y="274"/>
                    <a:pt x="1" y="417"/>
                  </a:cubicBezTo>
                  <a:lnTo>
                    <a:pt x="19575" y="21979"/>
                  </a:lnTo>
                  <a:cubicBezTo>
                    <a:pt x="19729" y="21908"/>
                    <a:pt x="19884" y="21836"/>
                    <a:pt x="20027" y="21753"/>
                  </a:cubicBezTo>
                  <a:lnTo>
                    <a:pt x="263"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49" name="Google Shape;49;p3"/>
            <p:cNvSpPr/>
            <p:nvPr/>
          </p:nvSpPr>
          <p:spPr>
            <a:xfrm>
              <a:off x="4904818" y="4700517"/>
              <a:ext cx="241507" cy="265163"/>
            </a:xfrm>
            <a:custGeom>
              <a:avLst/>
              <a:gdLst/>
              <a:ahLst/>
              <a:cxnLst/>
              <a:rect l="l" t="t" r="r" b="b"/>
              <a:pathLst>
                <a:path w="19336" h="21230" extrusionOk="0">
                  <a:moveTo>
                    <a:pt x="226" y="1"/>
                  </a:moveTo>
                  <a:cubicBezTo>
                    <a:pt x="143" y="156"/>
                    <a:pt x="72" y="310"/>
                    <a:pt x="0" y="465"/>
                  </a:cubicBezTo>
                  <a:lnTo>
                    <a:pt x="18848" y="21230"/>
                  </a:lnTo>
                  <a:cubicBezTo>
                    <a:pt x="19014" y="21182"/>
                    <a:pt x="19181" y="21111"/>
                    <a:pt x="19336" y="21051"/>
                  </a:cubicBezTo>
                  <a:lnTo>
                    <a:pt x="226"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50" name="Google Shape;50;p3"/>
            <p:cNvSpPr/>
            <p:nvPr/>
          </p:nvSpPr>
          <p:spPr>
            <a:xfrm>
              <a:off x="4897524" y="4718665"/>
              <a:ext cx="230066" cy="252523"/>
            </a:xfrm>
            <a:custGeom>
              <a:avLst/>
              <a:gdLst/>
              <a:ahLst/>
              <a:cxnLst/>
              <a:rect l="l" t="t" r="r" b="b"/>
              <a:pathLst>
                <a:path w="18420" h="20218" extrusionOk="0">
                  <a:moveTo>
                    <a:pt x="179" y="0"/>
                  </a:moveTo>
                  <a:cubicBezTo>
                    <a:pt x="108" y="167"/>
                    <a:pt x="48" y="346"/>
                    <a:pt x="1" y="512"/>
                  </a:cubicBezTo>
                  <a:lnTo>
                    <a:pt x="17884" y="20217"/>
                  </a:lnTo>
                  <a:cubicBezTo>
                    <a:pt x="18063" y="20181"/>
                    <a:pt x="18241" y="20134"/>
                    <a:pt x="18420" y="20086"/>
                  </a:cubicBezTo>
                  <a:lnTo>
                    <a:pt x="179"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51" name="Google Shape;51;p3"/>
            <p:cNvSpPr/>
            <p:nvPr/>
          </p:nvSpPr>
          <p:spPr>
            <a:xfrm>
              <a:off x="4891878" y="4738587"/>
              <a:ext cx="215340" cy="236161"/>
            </a:xfrm>
            <a:custGeom>
              <a:avLst/>
              <a:gdLst/>
              <a:ahLst/>
              <a:cxnLst/>
              <a:rect l="l" t="t" r="r" b="b"/>
              <a:pathLst>
                <a:path w="17241" h="18908" extrusionOk="0">
                  <a:moveTo>
                    <a:pt x="131" y="1"/>
                  </a:moveTo>
                  <a:cubicBezTo>
                    <a:pt x="84" y="191"/>
                    <a:pt x="36" y="382"/>
                    <a:pt x="0" y="572"/>
                  </a:cubicBezTo>
                  <a:lnTo>
                    <a:pt x="16645" y="18908"/>
                  </a:lnTo>
                  <a:cubicBezTo>
                    <a:pt x="16848" y="18896"/>
                    <a:pt x="17038" y="18872"/>
                    <a:pt x="17241" y="18836"/>
                  </a:cubicBezTo>
                  <a:lnTo>
                    <a:pt x="131"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52" name="Google Shape;52;p3"/>
            <p:cNvSpPr/>
            <p:nvPr/>
          </p:nvSpPr>
          <p:spPr>
            <a:xfrm>
              <a:off x="4888456" y="4760744"/>
              <a:ext cx="196155" cy="215315"/>
            </a:xfrm>
            <a:custGeom>
              <a:avLst/>
              <a:gdLst/>
              <a:ahLst/>
              <a:cxnLst/>
              <a:rect l="l" t="t" r="r" b="b"/>
              <a:pathLst>
                <a:path w="15705" h="17239" extrusionOk="0">
                  <a:moveTo>
                    <a:pt x="60" y="1"/>
                  </a:moveTo>
                  <a:cubicBezTo>
                    <a:pt x="36" y="215"/>
                    <a:pt x="12" y="429"/>
                    <a:pt x="0" y="644"/>
                  </a:cubicBezTo>
                  <a:lnTo>
                    <a:pt x="15062" y="17229"/>
                  </a:lnTo>
                  <a:cubicBezTo>
                    <a:pt x="15169" y="17235"/>
                    <a:pt x="15276" y="17238"/>
                    <a:pt x="15383" y="17238"/>
                  </a:cubicBezTo>
                  <a:cubicBezTo>
                    <a:pt x="15491" y="17238"/>
                    <a:pt x="15598" y="17235"/>
                    <a:pt x="15705" y="17229"/>
                  </a:cubicBezTo>
                  <a:lnTo>
                    <a:pt x="60"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53" name="Google Shape;53;p3"/>
            <p:cNvSpPr/>
            <p:nvPr/>
          </p:nvSpPr>
          <p:spPr>
            <a:xfrm>
              <a:off x="4887569" y="4785736"/>
              <a:ext cx="171912" cy="189461"/>
            </a:xfrm>
            <a:custGeom>
              <a:avLst/>
              <a:gdLst/>
              <a:ahLst/>
              <a:cxnLst/>
              <a:rect l="l" t="t" r="r" b="b"/>
              <a:pathLst>
                <a:path w="13764" h="15169" extrusionOk="0">
                  <a:moveTo>
                    <a:pt x="0" y="0"/>
                  </a:moveTo>
                  <a:cubicBezTo>
                    <a:pt x="0" y="250"/>
                    <a:pt x="12" y="500"/>
                    <a:pt x="24" y="738"/>
                  </a:cubicBezTo>
                  <a:lnTo>
                    <a:pt x="13037" y="15073"/>
                  </a:lnTo>
                  <a:cubicBezTo>
                    <a:pt x="13276" y="15109"/>
                    <a:pt x="13526" y="15133"/>
                    <a:pt x="13764" y="15169"/>
                  </a:cubicBezTo>
                  <a:lnTo>
                    <a:pt x="0"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54" name="Google Shape;54;p3"/>
            <p:cNvSpPr/>
            <p:nvPr/>
          </p:nvSpPr>
          <p:spPr>
            <a:xfrm>
              <a:off x="4889942" y="4815175"/>
              <a:ext cx="140537" cy="154963"/>
            </a:xfrm>
            <a:custGeom>
              <a:avLst/>
              <a:gdLst/>
              <a:ahLst/>
              <a:cxnLst/>
              <a:rect l="l" t="t" r="r" b="b"/>
              <a:pathLst>
                <a:path w="11252" h="12407" extrusionOk="0">
                  <a:moveTo>
                    <a:pt x="1" y="1"/>
                  </a:moveTo>
                  <a:cubicBezTo>
                    <a:pt x="48" y="310"/>
                    <a:pt x="108" y="608"/>
                    <a:pt x="167" y="905"/>
                  </a:cubicBezTo>
                  <a:lnTo>
                    <a:pt x="10371" y="12145"/>
                  </a:lnTo>
                  <a:cubicBezTo>
                    <a:pt x="10669" y="12240"/>
                    <a:pt x="10954" y="12323"/>
                    <a:pt x="11252" y="12407"/>
                  </a:cubicBezTo>
                  <a:lnTo>
                    <a:pt x="1"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55" name="Google Shape;55;p3"/>
            <p:cNvSpPr/>
            <p:nvPr/>
          </p:nvSpPr>
          <p:spPr>
            <a:xfrm>
              <a:off x="4899909" y="4852945"/>
              <a:ext cx="93987" cy="103517"/>
            </a:xfrm>
            <a:custGeom>
              <a:avLst/>
              <a:gdLst/>
              <a:ahLst/>
              <a:cxnLst/>
              <a:rect l="l" t="t" r="r" b="b"/>
              <a:pathLst>
                <a:path w="7525" h="8288" extrusionOk="0">
                  <a:moveTo>
                    <a:pt x="0" y="1"/>
                  </a:moveTo>
                  <a:lnTo>
                    <a:pt x="0" y="1"/>
                  </a:lnTo>
                  <a:cubicBezTo>
                    <a:pt x="179" y="477"/>
                    <a:pt x="381" y="929"/>
                    <a:pt x="607" y="1382"/>
                  </a:cubicBezTo>
                  <a:lnTo>
                    <a:pt x="6203" y="7549"/>
                  </a:lnTo>
                  <a:cubicBezTo>
                    <a:pt x="6632" y="7823"/>
                    <a:pt x="7073" y="8061"/>
                    <a:pt x="7525" y="8287"/>
                  </a:cubicBezTo>
                  <a:lnTo>
                    <a:pt x="0"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grpSp>
      <p:sp>
        <p:nvSpPr>
          <p:cNvPr id="56" name="Google Shape;56;p3"/>
          <p:cNvSpPr txBox="1">
            <a:spLocks noGrp="1"/>
          </p:cNvSpPr>
          <p:nvPr>
            <p:ph type="title"/>
          </p:nvPr>
        </p:nvSpPr>
        <p:spPr>
          <a:xfrm>
            <a:off x="1994675" y="1945160"/>
            <a:ext cx="2175600" cy="545400"/>
          </a:xfrm>
          <a:prstGeom prst="rect">
            <a:avLst/>
          </a:prstGeom>
        </p:spPr>
        <p:txBody>
          <a:bodyPr spcFirstLastPara="1" wrap="square" lIns="91425" tIns="91425" rIns="91425" bIns="91425" anchor="ctr" anchorCtr="0">
            <a:noAutofit/>
          </a:bodyPr>
          <a:lstStyle>
            <a:lvl1pPr lvl="0" rtl="0">
              <a:spcBef>
                <a:spcPts val="0"/>
              </a:spcBef>
              <a:spcAft>
                <a:spcPts val="0"/>
              </a:spcAft>
              <a:buSzPts val="1800"/>
              <a:buNone/>
              <a:defRPr/>
            </a:lvl1pPr>
            <a:lvl2pPr lvl="1" algn="ctr" rtl="0">
              <a:spcBef>
                <a:spcPts val="0"/>
              </a:spcBef>
              <a:spcAft>
                <a:spcPts val="0"/>
              </a:spcAft>
              <a:buSzPts val="2100"/>
              <a:buNone/>
              <a:defRPr sz="2100"/>
            </a:lvl2pPr>
            <a:lvl3pPr lvl="2" algn="ctr" rtl="0">
              <a:spcBef>
                <a:spcPts val="0"/>
              </a:spcBef>
              <a:spcAft>
                <a:spcPts val="0"/>
              </a:spcAft>
              <a:buSzPts val="2100"/>
              <a:buNone/>
              <a:defRPr sz="2100"/>
            </a:lvl3pPr>
            <a:lvl4pPr lvl="3" algn="ctr" rtl="0">
              <a:spcBef>
                <a:spcPts val="0"/>
              </a:spcBef>
              <a:spcAft>
                <a:spcPts val="0"/>
              </a:spcAft>
              <a:buSzPts val="2100"/>
              <a:buNone/>
              <a:defRPr sz="2100"/>
            </a:lvl4pPr>
            <a:lvl5pPr lvl="4" algn="ctr" rtl="0">
              <a:spcBef>
                <a:spcPts val="0"/>
              </a:spcBef>
              <a:spcAft>
                <a:spcPts val="0"/>
              </a:spcAft>
              <a:buSzPts val="2100"/>
              <a:buNone/>
              <a:defRPr sz="2100"/>
            </a:lvl5pPr>
            <a:lvl6pPr lvl="5" algn="ctr" rtl="0">
              <a:spcBef>
                <a:spcPts val="0"/>
              </a:spcBef>
              <a:spcAft>
                <a:spcPts val="0"/>
              </a:spcAft>
              <a:buSzPts val="2100"/>
              <a:buNone/>
              <a:defRPr sz="2100"/>
            </a:lvl6pPr>
            <a:lvl7pPr lvl="6" algn="ctr" rtl="0">
              <a:spcBef>
                <a:spcPts val="0"/>
              </a:spcBef>
              <a:spcAft>
                <a:spcPts val="0"/>
              </a:spcAft>
              <a:buSzPts val="2100"/>
              <a:buNone/>
              <a:defRPr sz="2100"/>
            </a:lvl7pPr>
            <a:lvl8pPr lvl="7" algn="ctr" rtl="0">
              <a:spcBef>
                <a:spcPts val="0"/>
              </a:spcBef>
              <a:spcAft>
                <a:spcPts val="0"/>
              </a:spcAft>
              <a:buSzPts val="2100"/>
              <a:buNone/>
              <a:defRPr sz="2100"/>
            </a:lvl8pPr>
            <a:lvl9pPr lvl="8" algn="ctr" rtl="0">
              <a:spcBef>
                <a:spcPts val="0"/>
              </a:spcBef>
              <a:spcAft>
                <a:spcPts val="0"/>
              </a:spcAft>
              <a:buSzPts val="2100"/>
              <a:buNone/>
              <a:defRPr sz="2100"/>
            </a:lvl9pPr>
          </a:lstStyle>
          <a:p>
            <a:endParaRPr/>
          </a:p>
        </p:txBody>
      </p:sp>
      <p:sp>
        <p:nvSpPr>
          <p:cNvPr id="57" name="Google Shape;57;p3"/>
          <p:cNvSpPr txBox="1">
            <a:spLocks noGrp="1"/>
          </p:cNvSpPr>
          <p:nvPr>
            <p:ph type="title" idx="2" hasCustomPrompt="1"/>
          </p:nvPr>
        </p:nvSpPr>
        <p:spPr>
          <a:xfrm>
            <a:off x="620525" y="1828613"/>
            <a:ext cx="1459200" cy="778500"/>
          </a:xfrm>
          <a:prstGeom prst="rect">
            <a:avLst/>
          </a:prstGeom>
        </p:spPr>
        <p:txBody>
          <a:bodyPr spcFirstLastPara="1" wrap="square" lIns="91425" tIns="91425" rIns="91425" bIns="91425" anchor="ctr" anchorCtr="0">
            <a:noAutofit/>
          </a:bodyPr>
          <a:lstStyle>
            <a:lvl1pPr lvl="0" algn="ctr" rtl="0">
              <a:spcBef>
                <a:spcPts val="0"/>
              </a:spcBef>
              <a:spcAft>
                <a:spcPts val="0"/>
              </a:spcAft>
              <a:buSzPts val="6300"/>
              <a:buNone/>
              <a:defRPr sz="6300"/>
            </a:lvl1pPr>
            <a:lvl2pPr lvl="1" algn="ctr" rtl="0">
              <a:spcBef>
                <a:spcPts val="0"/>
              </a:spcBef>
              <a:spcAft>
                <a:spcPts val="0"/>
              </a:spcAft>
              <a:buSzPts val="6300"/>
              <a:buNone/>
              <a:defRPr sz="6300"/>
            </a:lvl2pPr>
            <a:lvl3pPr lvl="2" algn="ctr" rtl="0">
              <a:spcBef>
                <a:spcPts val="0"/>
              </a:spcBef>
              <a:spcAft>
                <a:spcPts val="0"/>
              </a:spcAft>
              <a:buSzPts val="6300"/>
              <a:buNone/>
              <a:defRPr sz="6300"/>
            </a:lvl3pPr>
            <a:lvl4pPr lvl="3" algn="ctr" rtl="0">
              <a:spcBef>
                <a:spcPts val="0"/>
              </a:spcBef>
              <a:spcAft>
                <a:spcPts val="0"/>
              </a:spcAft>
              <a:buSzPts val="6300"/>
              <a:buNone/>
              <a:defRPr sz="6300"/>
            </a:lvl4pPr>
            <a:lvl5pPr lvl="4" algn="ctr" rtl="0">
              <a:spcBef>
                <a:spcPts val="0"/>
              </a:spcBef>
              <a:spcAft>
                <a:spcPts val="0"/>
              </a:spcAft>
              <a:buSzPts val="6300"/>
              <a:buNone/>
              <a:defRPr sz="6300"/>
            </a:lvl5pPr>
            <a:lvl6pPr lvl="5" algn="ctr" rtl="0">
              <a:spcBef>
                <a:spcPts val="0"/>
              </a:spcBef>
              <a:spcAft>
                <a:spcPts val="0"/>
              </a:spcAft>
              <a:buSzPts val="6300"/>
              <a:buNone/>
              <a:defRPr sz="6300"/>
            </a:lvl6pPr>
            <a:lvl7pPr lvl="6" algn="ctr" rtl="0">
              <a:spcBef>
                <a:spcPts val="0"/>
              </a:spcBef>
              <a:spcAft>
                <a:spcPts val="0"/>
              </a:spcAft>
              <a:buSzPts val="6300"/>
              <a:buNone/>
              <a:defRPr sz="6300"/>
            </a:lvl7pPr>
            <a:lvl8pPr lvl="7" algn="ctr" rtl="0">
              <a:spcBef>
                <a:spcPts val="0"/>
              </a:spcBef>
              <a:spcAft>
                <a:spcPts val="0"/>
              </a:spcAft>
              <a:buSzPts val="6300"/>
              <a:buNone/>
              <a:defRPr sz="6300"/>
            </a:lvl8pPr>
            <a:lvl9pPr lvl="8" algn="ctr" rtl="0">
              <a:spcBef>
                <a:spcPts val="0"/>
              </a:spcBef>
              <a:spcAft>
                <a:spcPts val="0"/>
              </a:spcAft>
              <a:buSzPts val="6300"/>
              <a:buNone/>
              <a:defRPr sz="6300"/>
            </a:lvl9pPr>
          </a:lstStyle>
          <a:p>
            <a:r>
              <a:t>xx%</a:t>
            </a:r>
          </a:p>
        </p:txBody>
      </p:sp>
      <p:grpSp>
        <p:nvGrpSpPr>
          <p:cNvPr id="58" name="Google Shape;58;p3"/>
          <p:cNvGrpSpPr/>
          <p:nvPr/>
        </p:nvGrpSpPr>
        <p:grpSpPr>
          <a:xfrm>
            <a:off x="6520300" y="4742058"/>
            <a:ext cx="450323" cy="449885"/>
            <a:chOff x="4887569" y="4595026"/>
            <a:chExt cx="381145" cy="381032"/>
          </a:xfrm>
        </p:grpSpPr>
        <p:sp>
          <p:nvSpPr>
            <p:cNvPr id="59" name="Google Shape;59;p3"/>
            <p:cNvSpPr/>
            <p:nvPr/>
          </p:nvSpPr>
          <p:spPr>
            <a:xfrm>
              <a:off x="5162374" y="4614573"/>
              <a:ext cx="94000" cy="103505"/>
            </a:xfrm>
            <a:custGeom>
              <a:avLst/>
              <a:gdLst/>
              <a:ahLst/>
              <a:cxnLst/>
              <a:rect l="l" t="t" r="r" b="b"/>
              <a:pathLst>
                <a:path w="7526" h="8287" extrusionOk="0">
                  <a:moveTo>
                    <a:pt x="1" y="0"/>
                  </a:moveTo>
                  <a:lnTo>
                    <a:pt x="7526" y="8287"/>
                  </a:lnTo>
                  <a:cubicBezTo>
                    <a:pt x="7347" y="7811"/>
                    <a:pt x="7145" y="7358"/>
                    <a:pt x="6918" y="6906"/>
                  </a:cubicBezTo>
                  <a:lnTo>
                    <a:pt x="1322" y="738"/>
                  </a:lnTo>
                  <a:cubicBezTo>
                    <a:pt x="894" y="464"/>
                    <a:pt x="453" y="226"/>
                    <a:pt x="1" y="0"/>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60" name="Google Shape;60;p3"/>
            <p:cNvSpPr/>
            <p:nvPr/>
          </p:nvSpPr>
          <p:spPr>
            <a:xfrm>
              <a:off x="5125791" y="4601034"/>
              <a:ext cx="140550" cy="154814"/>
            </a:xfrm>
            <a:custGeom>
              <a:avLst/>
              <a:gdLst/>
              <a:ahLst/>
              <a:cxnLst/>
              <a:rect l="l" t="t" r="r" b="b"/>
              <a:pathLst>
                <a:path w="11253" h="12395" extrusionOk="0">
                  <a:moveTo>
                    <a:pt x="1" y="1"/>
                  </a:moveTo>
                  <a:lnTo>
                    <a:pt x="11252" y="12395"/>
                  </a:lnTo>
                  <a:cubicBezTo>
                    <a:pt x="11205" y="12097"/>
                    <a:pt x="11157" y="11800"/>
                    <a:pt x="11086" y="11502"/>
                  </a:cubicBezTo>
                  <a:lnTo>
                    <a:pt x="870" y="251"/>
                  </a:lnTo>
                  <a:cubicBezTo>
                    <a:pt x="596" y="155"/>
                    <a:pt x="299" y="72"/>
                    <a:pt x="1" y="1"/>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61" name="Google Shape;61;p3"/>
            <p:cNvSpPr/>
            <p:nvPr/>
          </p:nvSpPr>
          <p:spPr>
            <a:xfrm>
              <a:off x="5096802" y="4595976"/>
              <a:ext cx="171912" cy="189323"/>
            </a:xfrm>
            <a:custGeom>
              <a:avLst/>
              <a:gdLst/>
              <a:ahLst/>
              <a:cxnLst/>
              <a:rect l="l" t="t" r="r" b="b"/>
              <a:pathLst>
                <a:path w="13764" h="15158" extrusionOk="0">
                  <a:moveTo>
                    <a:pt x="0" y="1"/>
                  </a:moveTo>
                  <a:lnTo>
                    <a:pt x="13764" y="15157"/>
                  </a:lnTo>
                  <a:cubicBezTo>
                    <a:pt x="13764" y="14907"/>
                    <a:pt x="13752" y="14669"/>
                    <a:pt x="13740" y="14419"/>
                  </a:cubicBezTo>
                  <a:lnTo>
                    <a:pt x="726" y="84"/>
                  </a:lnTo>
                  <a:cubicBezTo>
                    <a:pt x="488" y="48"/>
                    <a:pt x="238" y="25"/>
                    <a:pt x="0" y="1"/>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62" name="Google Shape;62;p3"/>
            <p:cNvSpPr/>
            <p:nvPr/>
          </p:nvSpPr>
          <p:spPr>
            <a:xfrm>
              <a:off x="5071659" y="4595026"/>
              <a:ext cx="196318" cy="215253"/>
            </a:xfrm>
            <a:custGeom>
              <a:avLst/>
              <a:gdLst/>
              <a:ahLst/>
              <a:cxnLst/>
              <a:rect l="l" t="t" r="r" b="b"/>
              <a:pathLst>
                <a:path w="15718" h="17234" extrusionOk="0">
                  <a:moveTo>
                    <a:pt x="430" y="0"/>
                  </a:moveTo>
                  <a:cubicBezTo>
                    <a:pt x="287" y="0"/>
                    <a:pt x="144" y="5"/>
                    <a:pt x="1" y="5"/>
                  </a:cubicBezTo>
                  <a:lnTo>
                    <a:pt x="15646" y="17234"/>
                  </a:lnTo>
                  <a:cubicBezTo>
                    <a:pt x="15670" y="17019"/>
                    <a:pt x="15693" y="16805"/>
                    <a:pt x="15717" y="16591"/>
                  </a:cubicBezTo>
                  <a:lnTo>
                    <a:pt x="644" y="5"/>
                  </a:lnTo>
                  <a:cubicBezTo>
                    <a:pt x="572" y="1"/>
                    <a:pt x="501" y="0"/>
                    <a:pt x="430" y="0"/>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63" name="Google Shape;63;p3"/>
            <p:cNvSpPr/>
            <p:nvPr/>
          </p:nvSpPr>
          <p:spPr>
            <a:xfrm>
              <a:off x="5049215" y="4596275"/>
              <a:ext cx="215190" cy="236161"/>
            </a:xfrm>
            <a:custGeom>
              <a:avLst/>
              <a:gdLst/>
              <a:ahLst/>
              <a:cxnLst/>
              <a:rect l="l" t="t" r="r" b="b"/>
              <a:pathLst>
                <a:path w="17229" h="18908" extrusionOk="0">
                  <a:moveTo>
                    <a:pt x="584" y="1"/>
                  </a:moveTo>
                  <a:cubicBezTo>
                    <a:pt x="393" y="24"/>
                    <a:pt x="191" y="48"/>
                    <a:pt x="0" y="72"/>
                  </a:cubicBezTo>
                  <a:lnTo>
                    <a:pt x="17098" y="18908"/>
                  </a:lnTo>
                  <a:cubicBezTo>
                    <a:pt x="17145" y="18717"/>
                    <a:pt x="17193" y="18527"/>
                    <a:pt x="17228" y="18336"/>
                  </a:cubicBezTo>
                  <a:lnTo>
                    <a:pt x="584"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64" name="Google Shape;64;p3"/>
            <p:cNvSpPr/>
            <p:nvPr/>
          </p:nvSpPr>
          <p:spPr>
            <a:xfrm>
              <a:off x="5028694" y="4599848"/>
              <a:ext cx="230203" cy="252523"/>
            </a:xfrm>
            <a:custGeom>
              <a:avLst/>
              <a:gdLst/>
              <a:ahLst/>
              <a:cxnLst/>
              <a:rect l="l" t="t" r="r" b="b"/>
              <a:pathLst>
                <a:path w="18431" h="20218" extrusionOk="0">
                  <a:moveTo>
                    <a:pt x="536" y="0"/>
                  </a:moveTo>
                  <a:cubicBezTo>
                    <a:pt x="357" y="36"/>
                    <a:pt x="179" y="84"/>
                    <a:pt x="0" y="131"/>
                  </a:cubicBezTo>
                  <a:lnTo>
                    <a:pt x="18240" y="20217"/>
                  </a:lnTo>
                  <a:cubicBezTo>
                    <a:pt x="18312" y="20050"/>
                    <a:pt x="18371" y="19884"/>
                    <a:pt x="18431" y="19717"/>
                  </a:cubicBezTo>
                  <a:lnTo>
                    <a:pt x="536"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65" name="Google Shape;65;p3"/>
            <p:cNvSpPr/>
            <p:nvPr/>
          </p:nvSpPr>
          <p:spPr>
            <a:xfrm>
              <a:off x="5009946" y="4605343"/>
              <a:ext cx="241519" cy="265163"/>
            </a:xfrm>
            <a:custGeom>
              <a:avLst/>
              <a:gdLst/>
              <a:ahLst/>
              <a:cxnLst/>
              <a:rect l="l" t="t" r="r" b="b"/>
              <a:pathLst>
                <a:path w="19337" h="21230" extrusionOk="0">
                  <a:moveTo>
                    <a:pt x="489" y="1"/>
                  </a:moveTo>
                  <a:cubicBezTo>
                    <a:pt x="322" y="60"/>
                    <a:pt x="168" y="120"/>
                    <a:pt x="1" y="179"/>
                  </a:cubicBezTo>
                  <a:lnTo>
                    <a:pt x="19110" y="21230"/>
                  </a:lnTo>
                  <a:cubicBezTo>
                    <a:pt x="19194" y="21075"/>
                    <a:pt x="19265" y="20920"/>
                    <a:pt x="19337" y="20765"/>
                  </a:cubicBezTo>
                  <a:lnTo>
                    <a:pt x="489"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66" name="Google Shape;66;p3"/>
            <p:cNvSpPr/>
            <p:nvPr/>
          </p:nvSpPr>
          <p:spPr>
            <a:xfrm>
              <a:off x="4992548" y="4612487"/>
              <a:ext cx="250150" cy="274680"/>
            </a:xfrm>
            <a:custGeom>
              <a:avLst/>
              <a:gdLst/>
              <a:ahLst/>
              <a:cxnLst/>
              <a:rect l="l" t="t" r="r" b="b"/>
              <a:pathLst>
                <a:path w="20028" h="21992" extrusionOk="0">
                  <a:moveTo>
                    <a:pt x="453" y="0"/>
                  </a:moveTo>
                  <a:cubicBezTo>
                    <a:pt x="299" y="72"/>
                    <a:pt x="156" y="143"/>
                    <a:pt x="1" y="227"/>
                  </a:cubicBezTo>
                  <a:lnTo>
                    <a:pt x="19765" y="21991"/>
                  </a:lnTo>
                  <a:cubicBezTo>
                    <a:pt x="19849" y="21848"/>
                    <a:pt x="19932" y="21705"/>
                    <a:pt x="20027" y="21563"/>
                  </a:cubicBezTo>
                  <a:lnTo>
                    <a:pt x="453"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67" name="Google Shape;67;p3"/>
            <p:cNvSpPr/>
            <p:nvPr/>
          </p:nvSpPr>
          <p:spPr>
            <a:xfrm>
              <a:off x="4976486" y="4621106"/>
              <a:ext cx="255945" cy="281075"/>
            </a:xfrm>
            <a:custGeom>
              <a:avLst/>
              <a:gdLst/>
              <a:ahLst/>
              <a:cxnLst/>
              <a:rect l="l" t="t" r="r" b="b"/>
              <a:pathLst>
                <a:path w="20492" h="22504" extrusionOk="0">
                  <a:moveTo>
                    <a:pt x="418" y="1"/>
                  </a:moveTo>
                  <a:cubicBezTo>
                    <a:pt x="275" y="84"/>
                    <a:pt x="144" y="179"/>
                    <a:pt x="1" y="263"/>
                  </a:cubicBezTo>
                  <a:lnTo>
                    <a:pt x="20194" y="22504"/>
                  </a:lnTo>
                  <a:cubicBezTo>
                    <a:pt x="20301" y="22373"/>
                    <a:pt x="20396" y="22254"/>
                    <a:pt x="20492" y="22111"/>
                  </a:cubicBezTo>
                  <a:lnTo>
                    <a:pt x="418"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68" name="Google Shape;68;p3"/>
            <p:cNvSpPr/>
            <p:nvPr/>
          </p:nvSpPr>
          <p:spPr>
            <a:xfrm>
              <a:off x="4961623" y="4631222"/>
              <a:ext cx="259355" cy="284784"/>
            </a:xfrm>
            <a:custGeom>
              <a:avLst/>
              <a:gdLst/>
              <a:ahLst/>
              <a:cxnLst/>
              <a:rect l="l" t="t" r="r" b="b"/>
              <a:pathLst>
                <a:path w="20765" h="22801" extrusionOk="0">
                  <a:moveTo>
                    <a:pt x="393" y="1"/>
                  </a:moveTo>
                  <a:cubicBezTo>
                    <a:pt x="250" y="96"/>
                    <a:pt x="131" y="191"/>
                    <a:pt x="0" y="286"/>
                  </a:cubicBezTo>
                  <a:lnTo>
                    <a:pt x="20443" y="22801"/>
                  </a:lnTo>
                  <a:cubicBezTo>
                    <a:pt x="20551" y="22682"/>
                    <a:pt x="20658" y="22563"/>
                    <a:pt x="20765" y="22444"/>
                  </a:cubicBezTo>
                  <a:lnTo>
                    <a:pt x="393"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69" name="Google Shape;69;p3"/>
            <p:cNvSpPr/>
            <p:nvPr/>
          </p:nvSpPr>
          <p:spPr>
            <a:xfrm>
              <a:off x="4947934" y="4642526"/>
              <a:ext cx="260404" cy="285984"/>
            </a:xfrm>
            <a:custGeom>
              <a:avLst/>
              <a:gdLst/>
              <a:ahLst/>
              <a:cxnLst/>
              <a:rect l="l" t="t" r="r" b="b"/>
              <a:pathLst>
                <a:path w="20849" h="22897" extrusionOk="0">
                  <a:moveTo>
                    <a:pt x="358" y="0"/>
                  </a:moveTo>
                  <a:cubicBezTo>
                    <a:pt x="287" y="48"/>
                    <a:pt x="227" y="96"/>
                    <a:pt x="168" y="155"/>
                  </a:cubicBezTo>
                  <a:cubicBezTo>
                    <a:pt x="108" y="215"/>
                    <a:pt x="61" y="262"/>
                    <a:pt x="1" y="322"/>
                  </a:cubicBezTo>
                  <a:lnTo>
                    <a:pt x="20504" y="22896"/>
                  </a:lnTo>
                  <a:cubicBezTo>
                    <a:pt x="20563" y="22848"/>
                    <a:pt x="20623" y="22801"/>
                    <a:pt x="20682" y="22741"/>
                  </a:cubicBezTo>
                  <a:cubicBezTo>
                    <a:pt x="20742" y="22682"/>
                    <a:pt x="20801" y="22634"/>
                    <a:pt x="20849" y="22575"/>
                  </a:cubicBezTo>
                  <a:lnTo>
                    <a:pt x="358"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70" name="Google Shape;70;p3"/>
            <p:cNvSpPr/>
            <p:nvPr/>
          </p:nvSpPr>
          <p:spPr>
            <a:xfrm>
              <a:off x="4935294" y="4655016"/>
              <a:ext cx="259367" cy="284784"/>
            </a:xfrm>
            <a:custGeom>
              <a:avLst/>
              <a:gdLst/>
              <a:ahLst/>
              <a:cxnLst/>
              <a:rect l="l" t="t" r="r" b="b"/>
              <a:pathLst>
                <a:path w="20766" h="22801" extrusionOk="0">
                  <a:moveTo>
                    <a:pt x="322" y="1"/>
                  </a:moveTo>
                  <a:cubicBezTo>
                    <a:pt x="215" y="120"/>
                    <a:pt x="108" y="239"/>
                    <a:pt x="1" y="358"/>
                  </a:cubicBezTo>
                  <a:lnTo>
                    <a:pt x="20384" y="22801"/>
                  </a:lnTo>
                  <a:cubicBezTo>
                    <a:pt x="20515" y="22706"/>
                    <a:pt x="20634" y="22610"/>
                    <a:pt x="20765" y="22515"/>
                  </a:cubicBezTo>
                  <a:lnTo>
                    <a:pt x="322"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71" name="Google Shape;71;p3"/>
            <p:cNvSpPr/>
            <p:nvPr/>
          </p:nvSpPr>
          <p:spPr>
            <a:xfrm>
              <a:off x="4923853" y="4668842"/>
              <a:ext cx="255933" cy="281075"/>
            </a:xfrm>
            <a:custGeom>
              <a:avLst/>
              <a:gdLst/>
              <a:ahLst/>
              <a:cxnLst/>
              <a:rect l="l" t="t" r="r" b="b"/>
              <a:pathLst>
                <a:path w="20491" h="22504" extrusionOk="0">
                  <a:moveTo>
                    <a:pt x="298" y="1"/>
                  </a:moveTo>
                  <a:cubicBezTo>
                    <a:pt x="191" y="132"/>
                    <a:pt x="95" y="263"/>
                    <a:pt x="0" y="394"/>
                  </a:cubicBezTo>
                  <a:lnTo>
                    <a:pt x="20074" y="22504"/>
                  </a:lnTo>
                  <a:cubicBezTo>
                    <a:pt x="20217" y="22420"/>
                    <a:pt x="20360" y="22337"/>
                    <a:pt x="20491" y="22242"/>
                  </a:cubicBezTo>
                  <a:lnTo>
                    <a:pt x="298"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72" name="Google Shape;72;p3"/>
            <p:cNvSpPr/>
            <p:nvPr/>
          </p:nvSpPr>
          <p:spPr>
            <a:xfrm>
              <a:off x="4913586" y="4684018"/>
              <a:ext cx="250137" cy="274530"/>
            </a:xfrm>
            <a:custGeom>
              <a:avLst/>
              <a:gdLst/>
              <a:ahLst/>
              <a:cxnLst/>
              <a:rect l="l" t="t" r="r" b="b"/>
              <a:pathLst>
                <a:path w="20027" h="21980" extrusionOk="0">
                  <a:moveTo>
                    <a:pt x="263" y="0"/>
                  </a:moveTo>
                  <a:cubicBezTo>
                    <a:pt x="179" y="131"/>
                    <a:pt x="96" y="274"/>
                    <a:pt x="1" y="417"/>
                  </a:cubicBezTo>
                  <a:lnTo>
                    <a:pt x="19575" y="21979"/>
                  </a:lnTo>
                  <a:cubicBezTo>
                    <a:pt x="19729" y="21908"/>
                    <a:pt x="19884" y="21836"/>
                    <a:pt x="20027" y="21753"/>
                  </a:cubicBezTo>
                  <a:lnTo>
                    <a:pt x="263"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73" name="Google Shape;73;p3"/>
            <p:cNvSpPr/>
            <p:nvPr/>
          </p:nvSpPr>
          <p:spPr>
            <a:xfrm>
              <a:off x="4904818" y="4700517"/>
              <a:ext cx="241507" cy="265163"/>
            </a:xfrm>
            <a:custGeom>
              <a:avLst/>
              <a:gdLst/>
              <a:ahLst/>
              <a:cxnLst/>
              <a:rect l="l" t="t" r="r" b="b"/>
              <a:pathLst>
                <a:path w="19336" h="21230" extrusionOk="0">
                  <a:moveTo>
                    <a:pt x="226" y="1"/>
                  </a:moveTo>
                  <a:cubicBezTo>
                    <a:pt x="143" y="156"/>
                    <a:pt x="72" y="310"/>
                    <a:pt x="0" y="465"/>
                  </a:cubicBezTo>
                  <a:lnTo>
                    <a:pt x="18848" y="21230"/>
                  </a:lnTo>
                  <a:cubicBezTo>
                    <a:pt x="19014" y="21182"/>
                    <a:pt x="19181" y="21111"/>
                    <a:pt x="19336" y="21051"/>
                  </a:cubicBezTo>
                  <a:lnTo>
                    <a:pt x="226"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74" name="Google Shape;74;p3"/>
            <p:cNvSpPr/>
            <p:nvPr/>
          </p:nvSpPr>
          <p:spPr>
            <a:xfrm>
              <a:off x="4897524" y="4718665"/>
              <a:ext cx="230066" cy="252523"/>
            </a:xfrm>
            <a:custGeom>
              <a:avLst/>
              <a:gdLst/>
              <a:ahLst/>
              <a:cxnLst/>
              <a:rect l="l" t="t" r="r" b="b"/>
              <a:pathLst>
                <a:path w="18420" h="20218" extrusionOk="0">
                  <a:moveTo>
                    <a:pt x="179" y="0"/>
                  </a:moveTo>
                  <a:cubicBezTo>
                    <a:pt x="108" y="167"/>
                    <a:pt x="48" y="346"/>
                    <a:pt x="1" y="512"/>
                  </a:cubicBezTo>
                  <a:lnTo>
                    <a:pt x="17884" y="20217"/>
                  </a:lnTo>
                  <a:cubicBezTo>
                    <a:pt x="18063" y="20181"/>
                    <a:pt x="18241" y="20134"/>
                    <a:pt x="18420" y="20086"/>
                  </a:cubicBezTo>
                  <a:lnTo>
                    <a:pt x="179"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75" name="Google Shape;75;p3"/>
            <p:cNvSpPr/>
            <p:nvPr/>
          </p:nvSpPr>
          <p:spPr>
            <a:xfrm>
              <a:off x="4891878" y="4738587"/>
              <a:ext cx="215340" cy="236161"/>
            </a:xfrm>
            <a:custGeom>
              <a:avLst/>
              <a:gdLst/>
              <a:ahLst/>
              <a:cxnLst/>
              <a:rect l="l" t="t" r="r" b="b"/>
              <a:pathLst>
                <a:path w="17241" h="18908" extrusionOk="0">
                  <a:moveTo>
                    <a:pt x="131" y="1"/>
                  </a:moveTo>
                  <a:cubicBezTo>
                    <a:pt x="84" y="191"/>
                    <a:pt x="36" y="382"/>
                    <a:pt x="0" y="572"/>
                  </a:cubicBezTo>
                  <a:lnTo>
                    <a:pt x="16645" y="18908"/>
                  </a:lnTo>
                  <a:cubicBezTo>
                    <a:pt x="16848" y="18896"/>
                    <a:pt x="17038" y="18872"/>
                    <a:pt x="17241" y="18836"/>
                  </a:cubicBezTo>
                  <a:lnTo>
                    <a:pt x="131"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76" name="Google Shape;76;p3"/>
            <p:cNvSpPr/>
            <p:nvPr/>
          </p:nvSpPr>
          <p:spPr>
            <a:xfrm>
              <a:off x="4888456" y="4760744"/>
              <a:ext cx="196155" cy="215315"/>
            </a:xfrm>
            <a:custGeom>
              <a:avLst/>
              <a:gdLst/>
              <a:ahLst/>
              <a:cxnLst/>
              <a:rect l="l" t="t" r="r" b="b"/>
              <a:pathLst>
                <a:path w="15705" h="17239" extrusionOk="0">
                  <a:moveTo>
                    <a:pt x="60" y="1"/>
                  </a:moveTo>
                  <a:cubicBezTo>
                    <a:pt x="36" y="215"/>
                    <a:pt x="12" y="429"/>
                    <a:pt x="0" y="644"/>
                  </a:cubicBezTo>
                  <a:lnTo>
                    <a:pt x="15062" y="17229"/>
                  </a:lnTo>
                  <a:cubicBezTo>
                    <a:pt x="15169" y="17235"/>
                    <a:pt x="15276" y="17238"/>
                    <a:pt x="15383" y="17238"/>
                  </a:cubicBezTo>
                  <a:cubicBezTo>
                    <a:pt x="15491" y="17238"/>
                    <a:pt x="15598" y="17235"/>
                    <a:pt x="15705" y="17229"/>
                  </a:cubicBezTo>
                  <a:lnTo>
                    <a:pt x="60"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77" name="Google Shape;77;p3"/>
            <p:cNvSpPr/>
            <p:nvPr/>
          </p:nvSpPr>
          <p:spPr>
            <a:xfrm>
              <a:off x="4887569" y="4785736"/>
              <a:ext cx="171912" cy="189461"/>
            </a:xfrm>
            <a:custGeom>
              <a:avLst/>
              <a:gdLst/>
              <a:ahLst/>
              <a:cxnLst/>
              <a:rect l="l" t="t" r="r" b="b"/>
              <a:pathLst>
                <a:path w="13764" h="15169" extrusionOk="0">
                  <a:moveTo>
                    <a:pt x="0" y="0"/>
                  </a:moveTo>
                  <a:cubicBezTo>
                    <a:pt x="0" y="250"/>
                    <a:pt x="12" y="500"/>
                    <a:pt x="24" y="738"/>
                  </a:cubicBezTo>
                  <a:lnTo>
                    <a:pt x="13037" y="15073"/>
                  </a:lnTo>
                  <a:cubicBezTo>
                    <a:pt x="13276" y="15109"/>
                    <a:pt x="13526" y="15133"/>
                    <a:pt x="13764" y="15169"/>
                  </a:cubicBezTo>
                  <a:lnTo>
                    <a:pt x="0"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78" name="Google Shape;78;p3"/>
            <p:cNvSpPr/>
            <p:nvPr/>
          </p:nvSpPr>
          <p:spPr>
            <a:xfrm>
              <a:off x="4889942" y="4815175"/>
              <a:ext cx="140537" cy="154963"/>
            </a:xfrm>
            <a:custGeom>
              <a:avLst/>
              <a:gdLst/>
              <a:ahLst/>
              <a:cxnLst/>
              <a:rect l="l" t="t" r="r" b="b"/>
              <a:pathLst>
                <a:path w="11252" h="12407" extrusionOk="0">
                  <a:moveTo>
                    <a:pt x="1" y="1"/>
                  </a:moveTo>
                  <a:cubicBezTo>
                    <a:pt x="48" y="310"/>
                    <a:pt x="108" y="608"/>
                    <a:pt x="167" y="905"/>
                  </a:cubicBezTo>
                  <a:lnTo>
                    <a:pt x="10371" y="12145"/>
                  </a:lnTo>
                  <a:cubicBezTo>
                    <a:pt x="10669" y="12240"/>
                    <a:pt x="10954" y="12323"/>
                    <a:pt x="11252" y="12407"/>
                  </a:cubicBezTo>
                  <a:lnTo>
                    <a:pt x="1"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79" name="Google Shape;79;p3"/>
            <p:cNvSpPr/>
            <p:nvPr/>
          </p:nvSpPr>
          <p:spPr>
            <a:xfrm>
              <a:off x="4899909" y="4852945"/>
              <a:ext cx="93987" cy="103517"/>
            </a:xfrm>
            <a:custGeom>
              <a:avLst/>
              <a:gdLst/>
              <a:ahLst/>
              <a:cxnLst/>
              <a:rect l="l" t="t" r="r" b="b"/>
              <a:pathLst>
                <a:path w="7525" h="8288" extrusionOk="0">
                  <a:moveTo>
                    <a:pt x="0" y="1"/>
                  </a:moveTo>
                  <a:lnTo>
                    <a:pt x="0" y="1"/>
                  </a:lnTo>
                  <a:cubicBezTo>
                    <a:pt x="179" y="477"/>
                    <a:pt x="381" y="929"/>
                    <a:pt x="607" y="1382"/>
                  </a:cubicBezTo>
                  <a:lnTo>
                    <a:pt x="6203" y="7549"/>
                  </a:lnTo>
                  <a:cubicBezTo>
                    <a:pt x="6632" y="7823"/>
                    <a:pt x="7073" y="8061"/>
                    <a:pt x="7525" y="8287"/>
                  </a:cubicBezTo>
                  <a:lnTo>
                    <a:pt x="0"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grpSp>
      <p:sp>
        <p:nvSpPr>
          <p:cNvPr id="80" name="Google Shape;80;p3"/>
          <p:cNvSpPr/>
          <p:nvPr/>
        </p:nvSpPr>
        <p:spPr>
          <a:xfrm flipH="1">
            <a:off x="7801668" y="777675"/>
            <a:ext cx="1220894" cy="1653860"/>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1" name="Google Shape;81;p3"/>
          <p:cNvGrpSpPr/>
          <p:nvPr/>
        </p:nvGrpSpPr>
        <p:grpSpPr>
          <a:xfrm flipH="1">
            <a:off x="7841255" y="2124165"/>
            <a:ext cx="1414390" cy="1136307"/>
            <a:chOff x="4649450" y="3527425"/>
            <a:chExt cx="1224050" cy="983475"/>
          </a:xfrm>
        </p:grpSpPr>
        <p:sp>
          <p:nvSpPr>
            <p:cNvPr id="82" name="Google Shape;82;p3"/>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3" name="Google Shape;83;p3"/>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4" name="Google Shape;84;p3"/>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85" name="Google Shape;85;p3"/>
          <p:cNvSpPr/>
          <p:nvPr/>
        </p:nvSpPr>
        <p:spPr>
          <a:xfrm flipH="1">
            <a:off x="7913985" y="2593942"/>
            <a:ext cx="1414414" cy="191600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6" name="Google Shape;86;p3"/>
          <p:cNvSpPr/>
          <p:nvPr/>
        </p:nvSpPr>
        <p:spPr>
          <a:xfrm rot="-5400000">
            <a:off x="8219206" y="4367378"/>
            <a:ext cx="803967" cy="108907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7" name="Google Shape;87;p3"/>
          <p:cNvSpPr/>
          <p:nvPr/>
        </p:nvSpPr>
        <p:spPr>
          <a:xfrm rot="5400000">
            <a:off x="47341" y="-667214"/>
            <a:ext cx="1177625" cy="1595347"/>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8" name="Google Shape;88;p3"/>
          <p:cNvGrpSpPr/>
          <p:nvPr/>
        </p:nvGrpSpPr>
        <p:grpSpPr>
          <a:xfrm rot="10800000" flipH="1">
            <a:off x="-359666" y="719282"/>
            <a:ext cx="949251" cy="762685"/>
            <a:chOff x="4649450" y="3527425"/>
            <a:chExt cx="1224050" cy="983475"/>
          </a:xfrm>
        </p:grpSpPr>
        <p:sp>
          <p:nvSpPr>
            <p:cNvPr id="89" name="Google Shape;89;p3"/>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 name="Google Shape;90;p3"/>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 name="Google Shape;91;p3"/>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92" name="Google Shape;92;p3"/>
          <p:cNvSpPr/>
          <p:nvPr/>
        </p:nvSpPr>
        <p:spPr>
          <a:xfrm rot="10800000" flipH="1">
            <a:off x="-197523" y="-103823"/>
            <a:ext cx="871249" cy="1180120"/>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93" name="Google Shape;93;p3"/>
          <p:cNvGrpSpPr/>
          <p:nvPr/>
        </p:nvGrpSpPr>
        <p:grpSpPr>
          <a:xfrm flipH="1">
            <a:off x="8276759" y="3925536"/>
            <a:ext cx="1051459" cy="844805"/>
            <a:chOff x="4649450" y="3527425"/>
            <a:chExt cx="1224050" cy="983475"/>
          </a:xfrm>
        </p:grpSpPr>
        <p:sp>
          <p:nvSpPr>
            <p:cNvPr id="94" name="Google Shape;94;p3"/>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5" name="Google Shape;95;p3"/>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6" name="Google Shape;96;p3"/>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spTree>
      <p:nvGrpSpPr>
        <p:cNvPr id="1" name="Shape 227"/>
        <p:cNvGrpSpPr/>
        <p:nvPr/>
      </p:nvGrpSpPr>
      <p:grpSpPr>
        <a:xfrm>
          <a:off x="0" y="0"/>
          <a:ext cx="0" cy="0"/>
          <a:chOff x="0" y="0"/>
          <a:chExt cx="0" cy="0"/>
        </a:xfrm>
      </p:grpSpPr>
      <p:sp>
        <p:nvSpPr>
          <p:cNvPr id="228" name="Google Shape;228;p9"/>
          <p:cNvSpPr txBox="1">
            <a:spLocks noGrp="1"/>
          </p:cNvSpPr>
          <p:nvPr>
            <p:ph type="title" hasCustomPrompt="1"/>
          </p:nvPr>
        </p:nvSpPr>
        <p:spPr>
          <a:xfrm>
            <a:off x="2510174" y="492028"/>
            <a:ext cx="1459200" cy="778500"/>
          </a:xfrm>
          <a:prstGeom prst="rect">
            <a:avLst/>
          </a:prstGeom>
        </p:spPr>
        <p:txBody>
          <a:bodyPr spcFirstLastPara="1" wrap="square" lIns="91425" tIns="91425" rIns="91425" bIns="91425" anchor="ctr" anchorCtr="0">
            <a:noAutofit/>
          </a:bodyPr>
          <a:lstStyle>
            <a:lvl1pPr lvl="0" algn="ctr" rtl="0">
              <a:spcBef>
                <a:spcPts val="0"/>
              </a:spcBef>
              <a:spcAft>
                <a:spcPts val="0"/>
              </a:spcAft>
              <a:buSzPts val="6300"/>
              <a:buNone/>
              <a:defRPr sz="6300"/>
            </a:lvl1pPr>
            <a:lvl2pPr lvl="1" algn="ctr" rtl="0">
              <a:spcBef>
                <a:spcPts val="0"/>
              </a:spcBef>
              <a:spcAft>
                <a:spcPts val="0"/>
              </a:spcAft>
              <a:buSzPts val="6300"/>
              <a:buNone/>
              <a:defRPr sz="6300"/>
            </a:lvl2pPr>
            <a:lvl3pPr lvl="2" algn="ctr" rtl="0">
              <a:spcBef>
                <a:spcPts val="0"/>
              </a:spcBef>
              <a:spcAft>
                <a:spcPts val="0"/>
              </a:spcAft>
              <a:buSzPts val="6300"/>
              <a:buNone/>
              <a:defRPr sz="6300"/>
            </a:lvl3pPr>
            <a:lvl4pPr lvl="3" algn="ctr" rtl="0">
              <a:spcBef>
                <a:spcPts val="0"/>
              </a:spcBef>
              <a:spcAft>
                <a:spcPts val="0"/>
              </a:spcAft>
              <a:buSzPts val="6300"/>
              <a:buNone/>
              <a:defRPr sz="6300"/>
            </a:lvl4pPr>
            <a:lvl5pPr lvl="4" algn="ctr" rtl="0">
              <a:spcBef>
                <a:spcPts val="0"/>
              </a:spcBef>
              <a:spcAft>
                <a:spcPts val="0"/>
              </a:spcAft>
              <a:buSzPts val="6300"/>
              <a:buNone/>
              <a:defRPr sz="6300"/>
            </a:lvl5pPr>
            <a:lvl6pPr lvl="5" algn="ctr" rtl="0">
              <a:spcBef>
                <a:spcPts val="0"/>
              </a:spcBef>
              <a:spcAft>
                <a:spcPts val="0"/>
              </a:spcAft>
              <a:buSzPts val="6300"/>
              <a:buNone/>
              <a:defRPr sz="6300"/>
            </a:lvl6pPr>
            <a:lvl7pPr lvl="6" algn="ctr" rtl="0">
              <a:spcBef>
                <a:spcPts val="0"/>
              </a:spcBef>
              <a:spcAft>
                <a:spcPts val="0"/>
              </a:spcAft>
              <a:buSzPts val="6300"/>
              <a:buNone/>
              <a:defRPr sz="6300"/>
            </a:lvl7pPr>
            <a:lvl8pPr lvl="7" algn="ctr" rtl="0">
              <a:spcBef>
                <a:spcPts val="0"/>
              </a:spcBef>
              <a:spcAft>
                <a:spcPts val="0"/>
              </a:spcAft>
              <a:buSzPts val="6300"/>
              <a:buNone/>
              <a:defRPr sz="6300"/>
            </a:lvl8pPr>
            <a:lvl9pPr lvl="8" algn="ctr" rtl="0">
              <a:spcBef>
                <a:spcPts val="0"/>
              </a:spcBef>
              <a:spcAft>
                <a:spcPts val="0"/>
              </a:spcAft>
              <a:buSzPts val="6300"/>
              <a:buNone/>
              <a:defRPr sz="6300"/>
            </a:lvl9pPr>
          </a:lstStyle>
          <a:p>
            <a:r>
              <a:t>xx%</a:t>
            </a:r>
          </a:p>
        </p:txBody>
      </p:sp>
      <p:grpSp>
        <p:nvGrpSpPr>
          <p:cNvPr id="229" name="Google Shape;229;p9"/>
          <p:cNvGrpSpPr/>
          <p:nvPr/>
        </p:nvGrpSpPr>
        <p:grpSpPr>
          <a:xfrm>
            <a:off x="6520300" y="4742058"/>
            <a:ext cx="450323" cy="449885"/>
            <a:chOff x="4887569" y="4595026"/>
            <a:chExt cx="381145" cy="381032"/>
          </a:xfrm>
        </p:grpSpPr>
        <p:sp>
          <p:nvSpPr>
            <p:cNvPr id="230" name="Google Shape;230;p9"/>
            <p:cNvSpPr/>
            <p:nvPr/>
          </p:nvSpPr>
          <p:spPr>
            <a:xfrm>
              <a:off x="5162374" y="4614573"/>
              <a:ext cx="94000" cy="103505"/>
            </a:xfrm>
            <a:custGeom>
              <a:avLst/>
              <a:gdLst/>
              <a:ahLst/>
              <a:cxnLst/>
              <a:rect l="l" t="t" r="r" b="b"/>
              <a:pathLst>
                <a:path w="7526" h="8287" extrusionOk="0">
                  <a:moveTo>
                    <a:pt x="1" y="0"/>
                  </a:moveTo>
                  <a:lnTo>
                    <a:pt x="7526" y="8287"/>
                  </a:lnTo>
                  <a:cubicBezTo>
                    <a:pt x="7347" y="7811"/>
                    <a:pt x="7145" y="7358"/>
                    <a:pt x="6918" y="6906"/>
                  </a:cubicBezTo>
                  <a:lnTo>
                    <a:pt x="1322" y="738"/>
                  </a:lnTo>
                  <a:cubicBezTo>
                    <a:pt x="894" y="464"/>
                    <a:pt x="453" y="226"/>
                    <a:pt x="1" y="0"/>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31" name="Google Shape;231;p9"/>
            <p:cNvSpPr/>
            <p:nvPr/>
          </p:nvSpPr>
          <p:spPr>
            <a:xfrm>
              <a:off x="5125791" y="4601034"/>
              <a:ext cx="140550" cy="154814"/>
            </a:xfrm>
            <a:custGeom>
              <a:avLst/>
              <a:gdLst/>
              <a:ahLst/>
              <a:cxnLst/>
              <a:rect l="l" t="t" r="r" b="b"/>
              <a:pathLst>
                <a:path w="11253" h="12395" extrusionOk="0">
                  <a:moveTo>
                    <a:pt x="1" y="1"/>
                  </a:moveTo>
                  <a:lnTo>
                    <a:pt x="11252" y="12395"/>
                  </a:lnTo>
                  <a:cubicBezTo>
                    <a:pt x="11205" y="12097"/>
                    <a:pt x="11157" y="11800"/>
                    <a:pt x="11086" y="11502"/>
                  </a:cubicBezTo>
                  <a:lnTo>
                    <a:pt x="870" y="251"/>
                  </a:lnTo>
                  <a:cubicBezTo>
                    <a:pt x="596" y="155"/>
                    <a:pt x="299" y="72"/>
                    <a:pt x="1" y="1"/>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32" name="Google Shape;232;p9"/>
            <p:cNvSpPr/>
            <p:nvPr/>
          </p:nvSpPr>
          <p:spPr>
            <a:xfrm>
              <a:off x="5096802" y="4595976"/>
              <a:ext cx="171912" cy="189323"/>
            </a:xfrm>
            <a:custGeom>
              <a:avLst/>
              <a:gdLst/>
              <a:ahLst/>
              <a:cxnLst/>
              <a:rect l="l" t="t" r="r" b="b"/>
              <a:pathLst>
                <a:path w="13764" h="15158" extrusionOk="0">
                  <a:moveTo>
                    <a:pt x="0" y="1"/>
                  </a:moveTo>
                  <a:lnTo>
                    <a:pt x="13764" y="15157"/>
                  </a:lnTo>
                  <a:cubicBezTo>
                    <a:pt x="13764" y="14907"/>
                    <a:pt x="13752" y="14669"/>
                    <a:pt x="13740" y="14419"/>
                  </a:cubicBezTo>
                  <a:lnTo>
                    <a:pt x="726" y="84"/>
                  </a:lnTo>
                  <a:cubicBezTo>
                    <a:pt x="488" y="48"/>
                    <a:pt x="238" y="25"/>
                    <a:pt x="0" y="1"/>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33" name="Google Shape;233;p9"/>
            <p:cNvSpPr/>
            <p:nvPr/>
          </p:nvSpPr>
          <p:spPr>
            <a:xfrm>
              <a:off x="5071659" y="4595026"/>
              <a:ext cx="196318" cy="215253"/>
            </a:xfrm>
            <a:custGeom>
              <a:avLst/>
              <a:gdLst/>
              <a:ahLst/>
              <a:cxnLst/>
              <a:rect l="l" t="t" r="r" b="b"/>
              <a:pathLst>
                <a:path w="15718" h="17234" extrusionOk="0">
                  <a:moveTo>
                    <a:pt x="430" y="0"/>
                  </a:moveTo>
                  <a:cubicBezTo>
                    <a:pt x="287" y="0"/>
                    <a:pt x="144" y="5"/>
                    <a:pt x="1" y="5"/>
                  </a:cubicBezTo>
                  <a:lnTo>
                    <a:pt x="15646" y="17234"/>
                  </a:lnTo>
                  <a:cubicBezTo>
                    <a:pt x="15670" y="17019"/>
                    <a:pt x="15693" y="16805"/>
                    <a:pt x="15717" y="16591"/>
                  </a:cubicBezTo>
                  <a:lnTo>
                    <a:pt x="644" y="5"/>
                  </a:lnTo>
                  <a:cubicBezTo>
                    <a:pt x="572" y="1"/>
                    <a:pt x="501" y="0"/>
                    <a:pt x="430" y="0"/>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34" name="Google Shape;234;p9"/>
            <p:cNvSpPr/>
            <p:nvPr/>
          </p:nvSpPr>
          <p:spPr>
            <a:xfrm>
              <a:off x="5049215" y="4596275"/>
              <a:ext cx="215190" cy="236161"/>
            </a:xfrm>
            <a:custGeom>
              <a:avLst/>
              <a:gdLst/>
              <a:ahLst/>
              <a:cxnLst/>
              <a:rect l="l" t="t" r="r" b="b"/>
              <a:pathLst>
                <a:path w="17229" h="18908" extrusionOk="0">
                  <a:moveTo>
                    <a:pt x="584" y="1"/>
                  </a:moveTo>
                  <a:cubicBezTo>
                    <a:pt x="393" y="24"/>
                    <a:pt x="191" y="48"/>
                    <a:pt x="0" y="72"/>
                  </a:cubicBezTo>
                  <a:lnTo>
                    <a:pt x="17098" y="18908"/>
                  </a:lnTo>
                  <a:cubicBezTo>
                    <a:pt x="17145" y="18717"/>
                    <a:pt x="17193" y="18527"/>
                    <a:pt x="17228" y="18336"/>
                  </a:cubicBezTo>
                  <a:lnTo>
                    <a:pt x="584"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35" name="Google Shape;235;p9"/>
            <p:cNvSpPr/>
            <p:nvPr/>
          </p:nvSpPr>
          <p:spPr>
            <a:xfrm>
              <a:off x="5028694" y="4599848"/>
              <a:ext cx="230203" cy="252523"/>
            </a:xfrm>
            <a:custGeom>
              <a:avLst/>
              <a:gdLst/>
              <a:ahLst/>
              <a:cxnLst/>
              <a:rect l="l" t="t" r="r" b="b"/>
              <a:pathLst>
                <a:path w="18431" h="20218" extrusionOk="0">
                  <a:moveTo>
                    <a:pt x="536" y="0"/>
                  </a:moveTo>
                  <a:cubicBezTo>
                    <a:pt x="357" y="36"/>
                    <a:pt x="179" y="84"/>
                    <a:pt x="0" y="131"/>
                  </a:cubicBezTo>
                  <a:lnTo>
                    <a:pt x="18240" y="20217"/>
                  </a:lnTo>
                  <a:cubicBezTo>
                    <a:pt x="18312" y="20050"/>
                    <a:pt x="18371" y="19884"/>
                    <a:pt x="18431" y="19717"/>
                  </a:cubicBezTo>
                  <a:lnTo>
                    <a:pt x="536"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36" name="Google Shape;236;p9"/>
            <p:cNvSpPr/>
            <p:nvPr/>
          </p:nvSpPr>
          <p:spPr>
            <a:xfrm>
              <a:off x="5009946" y="4605343"/>
              <a:ext cx="241519" cy="265163"/>
            </a:xfrm>
            <a:custGeom>
              <a:avLst/>
              <a:gdLst/>
              <a:ahLst/>
              <a:cxnLst/>
              <a:rect l="l" t="t" r="r" b="b"/>
              <a:pathLst>
                <a:path w="19337" h="21230" extrusionOk="0">
                  <a:moveTo>
                    <a:pt x="489" y="1"/>
                  </a:moveTo>
                  <a:cubicBezTo>
                    <a:pt x="322" y="60"/>
                    <a:pt x="168" y="120"/>
                    <a:pt x="1" y="179"/>
                  </a:cubicBezTo>
                  <a:lnTo>
                    <a:pt x="19110" y="21230"/>
                  </a:lnTo>
                  <a:cubicBezTo>
                    <a:pt x="19194" y="21075"/>
                    <a:pt x="19265" y="20920"/>
                    <a:pt x="19337" y="20765"/>
                  </a:cubicBezTo>
                  <a:lnTo>
                    <a:pt x="489"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37" name="Google Shape;237;p9"/>
            <p:cNvSpPr/>
            <p:nvPr/>
          </p:nvSpPr>
          <p:spPr>
            <a:xfrm>
              <a:off x="4992548" y="4612487"/>
              <a:ext cx="250150" cy="274680"/>
            </a:xfrm>
            <a:custGeom>
              <a:avLst/>
              <a:gdLst/>
              <a:ahLst/>
              <a:cxnLst/>
              <a:rect l="l" t="t" r="r" b="b"/>
              <a:pathLst>
                <a:path w="20028" h="21992" extrusionOk="0">
                  <a:moveTo>
                    <a:pt x="453" y="0"/>
                  </a:moveTo>
                  <a:cubicBezTo>
                    <a:pt x="299" y="72"/>
                    <a:pt x="156" y="143"/>
                    <a:pt x="1" y="227"/>
                  </a:cubicBezTo>
                  <a:lnTo>
                    <a:pt x="19765" y="21991"/>
                  </a:lnTo>
                  <a:cubicBezTo>
                    <a:pt x="19849" y="21848"/>
                    <a:pt x="19932" y="21705"/>
                    <a:pt x="20027" y="21563"/>
                  </a:cubicBezTo>
                  <a:lnTo>
                    <a:pt x="453"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38" name="Google Shape;238;p9"/>
            <p:cNvSpPr/>
            <p:nvPr/>
          </p:nvSpPr>
          <p:spPr>
            <a:xfrm>
              <a:off x="4976486" y="4621106"/>
              <a:ext cx="255945" cy="281075"/>
            </a:xfrm>
            <a:custGeom>
              <a:avLst/>
              <a:gdLst/>
              <a:ahLst/>
              <a:cxnLst/>
              <a:rect l="l" t="t" r="r" b="b"/>
              <a:pathLst>
                <a:path w="20492" h="22504" extrusionOk="0">
                  <a:moveTo>
                    <a:pt x="418" y="1"/>
                  </a:moveTo>
                  <a:cubicBezTo>
                    <a:pt x="275" y="84"/>
                    <a:pt x="144" y="179"/>
                    <a:pt x="1" y="263"/>
                  </a:cubicBezTo>
                  <a:lnTo>
                    <a:pt x="20194" y="22504"/>
                  </a:lnTo>
                  <a:cubicBezTo>
                    <a:pt x="20301" y="22373"/>
                    <a:pt x="20396" y="22254"/>
                    <a:pt x="20492" y="22111"/>
                  </a:cubicBezTo>
                  <a:lnTo>
                    <a:pt x="418"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39" name="Google Shape;239;p9"/>
            <p:cNvSpPr/>
            <p:nvPr/>
          </p:nvSpPr>
          <p:spPr>
            <a:xfrm>
              <a:off x="4961623" y="4631222"/>
              <a:ext cx="259355" cy="284784"/>
            </a:xfrm>
            <a:custGeom>
              <a:avLst/>
              <a:gdLst/>
              <a:ahLst/>
              <a:cxnLst/>
              <a:rect l="l" t="t" r="r" b="b"/>
              <a:pathLst>
                <a:path w="20765" h="22801" extrusionOk="0">
                  <a:moveTo>
                    <a:pt x="393" y="1"/>
                  </a:moveTo>
                  <a:cubicBezTo>
                    <a:pt x="250" y="96"/>
                    <a:pt x="131" y="191"/>
                    <a:pt x="0" y="286"/>
                  </a:cubicBezTo>
                  <a:lnTo>
                    <a:pt x="20443" y="22801"/>
                  </a:lnTo>
                  <a:cubicBezTo>
                    <a:pt x="20551" y="22682"/>
                    <a:pt x="20658" y="22563"/>
                    <a:pt x="20765" y="22444"/>
                  </a:cubicBezTo>
                  <a:lnTo>
                    <a:pt x="393"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40" name="Google Shape;240;p9"/>
            <p:cNvSpPr/>
            <p:nvPr/>
          </p:nvSpPr>
          <p:spPr>
            <a:xfrm>
              <a:off x="4947934" y="4642526"/>
              <a:ext cx="260404" cy="285984"/>
            </a:xfrm>
            <a:custGeom>
              <a:avLst/>
              <a:gdLst/>
              <a:ahLst/>
              <a:cxnLst/>
              <a:rect l="l" t="t" r="r" b="b"/>
              <a:pathLst>
                <a:path w="20849" h="22897" extrusionOk="0">
                  <a:moveTo>
                    <a:pt x="358" y="0"/>
                  </a:moveTo>
                  <a:cubicBezTo>
                    <a:pt x="287" y="48"/>
                    <a:pt x="227" y="96"/>
                    <a:pt x="168" y="155"/>
                  </a:cubicBezTo>
                  <a:cubicBezTo>
                    <a:pt x="108" y="215"/>
                    <a:pt x="61" y="262"/>
                    <a:pt x="1" y="322"/>
                  </a:cubicBezTo>
                  <a:lnTo>
                    <a:pt x="20504" y="22896"/>
                  </a:lnTo>
                  <a:cubicBezTo>
                    <a:pt x="20563" y="22848"/>
                    <a:pt x="20623" y="22801"/>
                    <a:pt x="20682" y="22741"/>
                  </a:cubicBezTo>
                  <a:cubicBezTo>
                    <a:pt x="20742" y="22682"/>
                    <a:pt x="20801" y="22634"/>
                    <a:pt x="20849" y="22575"/>
                  </a:cubicBezTo>
                  <a:lnTo>
                    <a:pt x="358"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41" name="Google Shape;241;p9"/>
            <p:cNvSpPr/>
            <p:nvPr/>
          </p:nvSpPr>
          <p:spPr>
            <a:xfrm>
              <a:off x="4935294" y="4655016"/>
              <a:ext cx="259367" cy="284784"/>
            </a:xfrm>
            <a:custGeom>
              <a:avLst/>
              <a:gdLst/>
              <a:ahLst/>
              <a:cxnLst/>
              <a:rect l="l" t="t" r="r" b="b"/>
              <a:pathLst>
                <a:path w="20766" h="22801" extrusionOk="0">
                  <a:moveTo>
                    <a:pt x="322" y="1"/>
                  </a:moveTo>
                  <a:cubicBezTo>
                    <a:pt x="215" y="120"/>
                    <a:pt x="108" y="239"/>
                    <a:pt x="1" y="358"/>
                  </a:cubicBezTo>
                  <a:lnTo>
                    <a:pt x="20384" y="22801"/>
                  </a:lnTo>
                  <a:cubicBezTo>
                    <a:pt x="20515" y="22706"/>
                    <a:pt x="20634" y="22610"/>
                    <a:pt x="20765" y="22515"/>
                  </a:cubicBezTo>
                  <a:lnTo>
                    <a:pt x="322"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42" name="Google Shape;242;p9"/>
            <p:cNvSpPr/>
            <p:nvPr/>
          </p:nvSpPr>
          <p:spPr>
            <a:xfrm>
              <a:off x="4923853" y="4668842"/>
              <a:ext cx="255933" cy="281075"/>
            </a:xfrm>
            <a:custGeom>
              <a:avLst/>
              <a:gdLst/>
              <a:ahLst/>
              <a:cxnLst/>
              <a:rect l="l" t="t" r="r" b="b"/>
              <a:pathLst>
                <a:path w="20491" h="22504" extrusionOk="0">
                  <a:moveTo>
                    <a:pt x="298" y="1"/>
                  </a:moveTo>
                  <a:cubicBezTo>
                    <a:pt x="191" y="132"/>
                    <a:pt x="95" y="263"/>
                    <a:pt x="0" y="394"/>
                  </a:cubicBezTo>
                  <a:lnTo>
                    <a:pt x="20074" y="22504"/>
                  </a:lnTo>
                  <a:cubicBezTo>
                    <a:pt x="20217" y="22420"/>
                    <a:pt x="20360" y="22337"/>
                    <a:pt x="20491" y="22242"/>
                  </a:cubicBezTo>
                  <a:lnTo>
                    <a:pt x="298"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43" name="Google Shape;243;p9"/>
            <p:cNvSpPr/>
            <p:nvPr/>
          </p:nvSpPr>
          <p:spPr>
            <a:xfrm>
              <a:off x="4913586" y="4684018"/>
              <a:ext cx="250137" cy="274530"/>
            </a:xfrm>
            <a:custGeom>
              <a:avLst/>
              <a:gdLst/>
              <a:ahLst/>
              <a:cxnLst/>
              <a:rect l="l" t="t" r="r" b="b"/>
              <a:pathLst>
                <a:path w="20027" h="21980" extrusionOk="0">
                  <a:moveTo>
                    <a:pt x="263" y="0"/>
                  </a:moveTo>
                  <a:cubicBezTo>
                    <a:pt x="179" y="131"/>
                    <a:pt x="96" y="274"/>
                    <a:pt x="1" y="417"/>
                  </a:cubicBezTo>
                  <a:lnTo>
                    <a:pt x="19575" y="21979"/>
                  </a:lnTo>
                  <a:cubicBezTo>
                    <a:pt x="19729" y="21908"/>
                    <a:pt x="19884" y="21836"/>
                    <a:pt x="20027" y="21753"/>
                  </a:cubicBezTo>
                  <a:lnTo>
                    <a:pt x="263"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44" name="Google Shape;244;p9"/>
            <p:cNvSpPr/>
            <p:nvPr/>
          </p:nvSpPr>
          <p:spPr>
            <a:xfrm>
              <a:off x="4904818" y="4700517"/>
              <a:ext cx="241507" cy="265163"/>
            </a:xfrm>
            <a:custGeom>
              <a:avLst/>
              <a:gdLst/>
              <a:ahLst/>
              <a:cxnLst/>
              <a:rect l="l" t="t" r="r" b="b"/>
              <a:pathLst>
                <a:path w="19336" h="21230" extrusionOk="0">
                  <a:moveTo>
                    <a:pt x="226" y="1"/>
                  </a:moveTo>
                  <a:cubicBezTo>
                    <a:pt x="143" y="156"/>
                    <a:pt x="72" y="310"/>
                    <a:pt x="0" y="465"/>
                  </a:cubicBezTo>
                  <a:lnTo>
                    <a:pt x="18848" y="21230"/>
                  </a:lnTo>
                  <a:cubicBezTo>
                    <a:pt x="19014" y="21182"/>
                    <a:pt x="19181" y="21111"/>
                    <a:pt x="19336" y="21051"/>
                  </a:cubicBezTo>
                  <a:lnTo>
                    <a:pt x="226"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45" name="Google Shape;245;p9"/>
            <p:cNvSpPr/>
            <p:nvPr/>
          </p:nvSpPr>
          <p:spPr>
            <a:xfrm>
              <a:off x="4897524" y="4718665"/>
              <a:ext cx="230066" cy="252523"/>
            </a:xfrm>
            <a:custGeom>
              <a:avLst/>
              <a:gdLst/>
              <a:ahLst/>
              <a:cxnLst/>
              <a:rect l="l" t="t" r="r" b="b"/>
              <a:pathLst>
                <a:path w="18420" h="20218" extrusionOk="0">
                  <a:moveTo>
                    <a:pt x="179" y="0"/>
                  </a:moveTo>
                  <a:cubicBezTo>
                    <a:pt x="108" y="167"/>
                    <a:pt x="48" y="346"/>
                    <a:pt x="1" y="512"/>
                  </a:cubicBezTo>
                  <a:lnTo>
                    <a:pt x="17884" y="20217"/>
                  </a:lnTo>
                  <a:cubicBezTo>
                    <a:pt x="18063" y="20181"/>
                    <a:pt x="18241" y="20134"/>
                    <a:pt x="18420" y="20086"/>
                  </a:cubicBezTo>
                  <a:lnTo>
                    <a:pt x="179"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46" name="Google Shape;246;p9"/>
            <p:cNvSpPr/>
            <p:nvPr/>
          </p:nvSpPr>
          <p:spPr>
            <a:xfrm>
              <a:off x="4891878" y="4738587"/>
              <a:ext cx="215340" cy="236161"/>
            </a:xfrm>
            <a:custGeom>
              <a:avLst/>
              <a:gdLst/>
              <a:ahLst/>
              <a:cxnLst/>
              <a:rect l="l" t="t" r="r" b="b"/>
              <a:pathLst>
                <a:path w="17241" h="18908" extrusionOk="0">
                  <a:moveTo>
                    <a:pt x="131" y="1"/>
                  </a:moveTo>
                  <a:cubicBezTo>
                    <a:pt x="84" y="191"/>
                    <a:pt x="36" y="382"/>
                    <a:pt x="0" y="572"/>
                  </a:cubicBezTo>
                  <a:lnTo>
                    <a:pt x="16645" y="18908"/>
                  </a:lnTo>
                  <a:cubicBezTo>
                    <a:pt x="16848" y="18896"/>
                    <a:pt x="17038" y="18872"/>
                    <a:pt x="17241" y="18836"/>
                  </a:cubicBezTo>
                  <a:lnTo>
                    <a:pt x="131"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47" name="Google Shape;247;p9"/>
            <p:cNvSpPr/>
            <p:nvPr/>
          </p:nvSpPr>
          <p:spPr>
            <a:xfrm>
              <a:off x="4888456" y="4760744"/>
              <a:ext cx="196155" cy="215315"/>
            </a:xfrm>
            <a:custGeom>
              <a:avLst/>
              <a:gdLst/>
              <a:ahLst/>
              <a:cxnLst/>
              <a:rect l="l" t="t" r="r" b="b"/>
              <a:pathLst>
                <a:path w="15705" h="17239" extrusionOk="0">
                  <a:moveTo>
                    <a:pt x="60" y="1"/>
                  </a:moveTo>
                  <a:cubicBezTo>
                    <a:pt x="36" y="215"/>
                    <a:pt x="12" y="429"/>
                    <a:pt x="0" y="644"/>
                  </a:cubicBezTo>
                  <a:lnTo>
                    <a:pt x="15062" y="17229"/>
                  </a:lnTo>
                  <a:cubicBezTo>
                    <a:pt x="15169" y="17235"/>
                    <a:pt x="15276" y="17238"/>
                    <a:pt x="15383" y="17238"/>
                  </a:cubicBezTo>
                  <a:cubicBezTo>
                    <a:pt x="15491" y="17238"/>
                    <a:pt x="15598" y="17235"/>
                    <a:pt x="15705" y="17229"/>
                  </a:cubicBezTo>
                  <a:lnTo>
                    <a:pt x="60"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48" name="Google Shape;248;p9"/>
            <p:cNvSpPr/>
            <p:nvPr/>
          </p:nvSpPr>
          <p:spPr>
            <a:xfrm>
              <a:off x="4887569" y="4785736"/>
              <a:ext cx="171912" cy="189461"/>
            </a:xfrm>
            <a:custGeom>
              <a:avLst/>
              <a:gdLst/>
              <a:ahLst/>
              <a:cxnLst/>
              <a:rect l="l" t="t" r="r" b="b"/>
              <a:pathLst>
                <a:path w="13764" h="15169" extrusionOk="0">
                  <a:moveTo>
                    <a:pt x="0" y="0"/>
                  </a:moveTo>
                  <a:cubicBezTo>
                    <a:pt x="0" y="250"/>
                    <a:pt x="12" y="500"/>
                    <a:pt x="24" y="738"/>
                  </a:cubicBezTo>
                  <a:lnTo>
                    <a:pt x="13037" y="15073"/>
                  </a:lnTo>
                  <a:cubicBezTo>
                    <a:pt x="13276" y="15109"/>
                    <a:pt x="13526" y="15133"/>
                    <a:pt x="13764" y="15169"/>
                  </a:cubicBezTo>
                  <a:lnTo>
                    <a:pt x="0"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49" name="Google Shape;249;p9"/>
            <p:cNvSpPr/>
            <p:nvPr/>
          </p:nvSpPr>
          <p:spPr>
            <a:xfrm>
              <a:off x="4889942" y="4815175"/>
              <a:ext cx="140537" cy="154963"/>
            </a:xfrm>
            <a:custGeom>
              <a:avLst/>
              <a:gdLst/>
              <a:ahLst/>
              <a:cxnLst/>
              <a:rect l="l" t="t" r="r" b="b"/>
              <a:pathLst>
                <a:path w="11252" h="12407" extrusionOk="0">
                  <a:moveTo>
                    <a:pt x="1" y="1"/>
                  </a:moveTo>
                  <a:cubicBezTo>
                    <a:pt x="48" y="310"/>
                    <a:pt x="108" y="608"/>
                    <a:pt x="167" y="905"/>
                  </a:cubicBezTo>
                  <a:lnTo>
                    <a:pt x="10371" y="12145"/>
                  </a:lnTo>
                  <a:cubicBezTo>
                    <a:pt x="10669" y="12240"/>
                    <a:pt x="10954" y="12323"/>
                    <a:pt x="11252" y="12407"/>
                  </a:cubicBezTo>
                  <a:lnTo>
                    <a:pt x="1"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250" name="Google Shape;250;p9"/>
            <p:cNvSpPr/>
            <p:nvPr/>
          </p:nvSpPr>
          <p:spPr>
            <a:xfrm>
              <a:off x="4899909" y="4852945"/>
              <a:ext cx="93987" cy="103517"/>
            </a:xfrm>
            <a:custGeom>
              <a:avLst/>
              <a:gdLst/>
              <a:ahLst/>
              <a:cxnLst/>
              <a:rect l="l" t="t" r="r" b="b"/>
              <a:pathLst>
                <a:path w="7525" h="8288" extrusionOk="0">
                  <a:moveTo>
                    <a:pt x="0" y="1"/>
                  </a:moveTo>
                  <a:lnTo>
                    <a:pt x="0" y="1"/>
                  </a:lnTo>
                  <a:cubicBezTo>
                    <a:pt x="179" y="477"/>
                    <a:pt x="381" y="929"/>
                    <a:pt x="607" y="1382"/>
                  </a:cubicBezTo>
                  <a:lnTo>
                    <a:pt x="6203" y="7549"/>
                  </a:lnTo>
                  <a:cubicBezTo>
                    <a:pt x="6632" y="7823"/>
                    <a:pt x="7073" y="8061"/>
                    <a:pt x="7525" y="8287"/>
                  </a:cubicBezTo>
                  <a:lnTo>
                    <a:pt x="0"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grpSp>
      <p:sp>
        <p:nvSpPr>
          <p:cNvPr id="251" name="Google Shape;251;p9"/>
          <p:cNvSpPr txBox="1">
            <a:spLocks noGrp="1"/>
          </p:cNvSpPr>
          <p:nvPr>
            <p:ph type="title" idx="2"/>
          </p:nvPr>
        </p:nvSpPr>
        <p:spPr>
          <a:xfrm>
            <a:off x="4000500" y="605225"/>
            <a:ext cx="2693100" cy="440400"/>
          </a:xfrm>
          <a:prstGeom prst="rect">
            <a:avLst/>
          </a:prstGeom>
        </p:spPr>
        <p:txBody>
          <a:bodyPr spcFirstLastPara="1" wrap="square" lIns="91425" tIns="91425" rIns="91425" bIns="91425" anchor="t" anchorCtr="0">
            <a:noAutofit/>
          </a:bodyPr>
          <a:lstStyle>
            <a:lvl1pPr lvl="0" rtl="0">
              <a:spcBef>
                <a:spcPts val="0"/>
              </a:spcBef>
              <a:spcAft>
                <a:spcPts val="0"/>
              </a:spcAft>
              <a:buSzPts val="3000"/>
              <a:buNone/>
              <a:defRPr/>
            </a:lvl1pPr>
            <a:lvl2pPr lvl="1" algn="ctr" rtl="0">
              <a:spcBef>
                <a:spcPts val="0"/>
              </a:spcBef>
              <a:spcAft>
                <a:spcPts val="0"/>
              </a:spcAft>
              <a:buSzPts val="2800"/>
              <a:buNone/>
              <a:defRPr sz="2800"/>
            </a:lvl2pPr>
            <a:lvl3pPr lvl="2" algn="ctr" rtl="0">
              <a:spcBef>
                <a:spcPts val="0"/>
              </a:spcBef>
              <a:spcAft>
                <a:spcPts val="0"/>
              </a:spcAft>
              <a:buSzPts val="2800"/>
              <a:buNone/>
              <a:defRPr sz="2800"/>
            </a:lvl3pPr>
            <a:lvl4pPr lvl="3" algn="ctr" rtl="0">
              <a:spcBef>
                <a:spcPts val="0"/>
              </a:spcBef>
              <a:spcAft>
                <a:spcPts val="0"/>
              </a:spcAft>
              <a:buSzPts val="2800"/>
              <a:buNone/>
              <a:defRPr sz="2800"/>
            </a:lvl4pPr>
            <a:lvl5pPr lvl="4" algn="ctr" rtl="0">
              <a:spcBef>
                <a:spcPts val="0"/>
              </a:spcBef>
              <a:spcAft>
                <a:spcPts val="0"/>
              </a:spcAft>
              <a:buSzPts val="2800"/>
              <a:buNone/>
              <a:defRPr sz="2800"/>
            </a:lvl5pPr>
            <a:lvl6pPr lvl="5" algn="ctr" rtl="0">
              <a:spcBef>
                <a:spcPts val="0"/>
              </a:spcBef>
              <a:spcAft>
                <a:spcPts val="0"/>
              </a:spcAft>
              <a:buSzPts val="2800"/>
              <a:buNone/>
              <a:defRPr sz="2800"/>
            </a:lvl6pPr>
            <a:lvl7pPr lvl="6" algn="ctr" rtl="0">
              <a:spcBef>
                <a:spcPts val="0"/>
              </a:spcBef>
              <a:spcAft>
                <a:spcPts val="0"/>
              </a:spcAft>
              <a:buSzPts val="2800"/>
              <a:buNone/>
              <a:defRPr sz="2800"/>
            </a:lvl7pPr>
            <a:lvl8pPr lvl="7" algn="ctr" rtl="0">
              <a:spcBef>
                <a:spcPts val="0"/>
              </a:spcBef>
              <a:spcAft>
                <a:spcPts val="0"/>
              </a:spcAft>
              <a:buSzPts val="2800"/>
              <a:buNone/>
              <a:defRPr sz="2800"/>
            </a:lvl8pPr>
            <a:lvl9pPr lvl="8" algn="ctr" rtl="0">
              <a:spcBef>
                <a:spcPts val="0"/>
              </a:spcBef>
              <a:spcAft>
                <a:spcPts val="0"/>
              </a:spcAft>
              <a:buSzPts val="2800"/>
              <a:buNone/>
              <a:defRPr sz="2800"/>
            </a:lvl9pPr>
          </a:lstStyle>
          <a:p>
            <a:endParaRPr/>
          </a:p>
        </p:txBody>
      </p:sp>
      <p:sp>
        <p:nvSpPr>
          <p:cNvPr id="252" name="Google Shape;252;p9"/>
          <p:cNvSpPr/>
          <p:nvPr/>
        </p:nvSpPr>
        <p:spPr>
          <a:xfrm rot="10800000" flipH="1">
            <a:off x="-379363" y="2210351"/>
            <a:ext cx="1526229" cy="2067375"/>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53" name="Google Shape;253;p9"/>
          <p:cNvGrpSpPr/>
          <p:nvPr/>
        </p:nvGrpSpPr>
        <p:grpSpPr>
          <a:xfrm rot="10800000" flipH="1">
            <a:off x="-621477" y="1291315"/>
            <a:ext cx="1768018" cy="1420433"/>
            <a:chOff x="4649450" y="3527425"/>
            <a:chExt cx="1224050" cy="983475"/>
          </a:xfrm>
        </p:grpSpPr>
        <p:sp>
          <p:nvSpPr>
            <p:cNvPr id="254" name="Google Shape;254;p9"/>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5" name="Google Shape;255;p9"/>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6" name="Google Shape;256;p9"/>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57" name="Google Shape;257;p9"/>
          <p:cNvSpPr/>
          <p:nvPr/>
        </p:nvSpPr>
        <p:spPr>
          <a:xfrm rot="10800000" flipH="1">
            <a:off x="-288050" y="-52570"/>
            <a:ext cx="1526229" cy="2067375"/>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 name="Google Shape;258;p9"/>
          <p:cNvSpPr/>
          <p:nvPr/>
        </p:nvSpPr>
        <p:spPr>
          <a:xfrm rot="5400000">
            <a:off x="327786" y="-658075"/>
            <a:ext cx="1407871" cy="1907246"/>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59" name="Google Shape;259;p9"/>
          <p:cNvGrpSpPr/>
          <p:nvPr/>
        </p:nvGrpSpPr>
        <p:grpSpPr>
          <a:xfrm rot="10800000" flipH="1">
            <a:off x="1360085" y="-200139"/>
            <a:ext cx="1004945" cy="807433"/>
            <a:chOff x="4649450" y="3527425"/>
            <a:chExt cx="1224050" cy="983475"/>
          </a:xfrm>
        </p:grpSpPr>
        <p:sp>
          <p:nvSpPr>
            <p:cNvPr id="260" name="Google Shape;260;p9"/>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1" name="Google Shape;261;p9"/>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2" name="Google Shape;262;p9"/>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63" name="Google Shape;263;p9"/>
          <p:cNvSpPr/>
          <p:nvPr/>
        </p:nvSpPr>
        <p:spPr>
          <a:xfrm flipH="1">
            <a:off x="7796137" y="3177326"/>
            <a:ext cx="1526229" cy="2067375"/>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Blank" type="blank">
  <p:cSld name="BLANK">
    <p:bg>
      <p:bgPr>
        <a:noFill/>
        <a:effectLst/>
      </p:bgPr>
    </p:bg>
    <p:spTree>
      <p:nvGrpSpPr>
        <p:cNvPr id="1" name="Shape 353"/>
        <p:cNvGrpSpPr/>
        <p:nvPr/>
      </p:nvGrpSpPr>
      <p:grpSpPr>
        <a:xfrm>
          <a:off x="0" y="0"/>
          <a:ext cx="0" cy="0"/>
          <a:chOff x="0" y="0"/>
          <a:chExt cx="0" cy="0"/>
        </a:xfrm>
      </p:grpSpPr>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able of contents ">
  <p:cSld name="CUSTOM_23">
    <p:spTree>
      <p:nvGrpSpPr>
        <p:cNvPr id="1" name="Shape 354"/>
        <p:cNvGrpSpPr/>
        <p:nvPr/>
      </p:nvGrpSpPr>
      <p:grpSpPr>
        <a:xfrm>
          <a:off x="0" y="0"/>
          <a:ext cx="0" cy="0"/>
          <a:chOff x="0" y="0"/>
          <a:chExt cx="0" cy="0"/>
        </a:xfrm>
      </p:grpSpPr>
      <p:sp>
        <p:nvSpPr>
          <p:cNvPr id="355" name="Google Shape;355;p13"/>
          <p:cNvSpPr txBox="1">
            <a:spLocks noGrp="1"/>
          </p:cNvSpPr>
          <p:nvPr>
            <p:ph type="subTitle" idx="1"/>
          </p:nvPr>
        </p:nvSpPr>
        <p:spPr>
          <a:xfrm>
            <a:off x="2100572" y="1649300"/>
            <a:ext cx="2381100" cy="399900"/>
          </a:xfrm>
          <a:prstGeom prst="rect">
            <a:avLst/>
          </a:prstGeom>
        </p:spPr>
        <p:txBody>
          <a:bodyPr spcFirstLastPara="1" wrap="square" lIns="91425" tIns="91425" rIns="91425" bIns="91425" anchor="t" anchorCtr="0">
            <a:noAutofit/>
          </a:bodyPr>
          <a:lstStyle>
            <a:lvl1pPr lvl="0" algn="l" rtl="0">
              <a:spcBef>
                <a:spcPts val="0"/>
              </a:spcBef>
              <a:spcAft>
                <a:spcPts val="0"/>
              </a:spcAft>
              <a:buNone/>
              <a:defRPr sz="2000"/>
            </a:lvl1pPr>
            <a:lvl2pPr lvl="1" algn="l" rtl="0">
              <a:spcBef>
                <a:spcPts val="0"/>
              </a:spcBef>
              <a:spcAft>
                <a:spcPts val="0"/>
              </a:spcAft>
              <a:buNone/>
              <a:defRPr sz="2000"/>
            </a:lvl2pPr>
            <a:lvl3pPr lvl="2" algn="l" rtl="0">
              <a:spcBef>
                <a:spcPts val="0"/>
              </a:spcBef>
              <a:spcAft>
                <a:spcPts val="0"/>
              </a:spcAft>
              <a:buNone/>
              <a:defRPr sz="2000"/>
            </a:lvl3pPr>
            <a:lvl4pPr lvl="3" algn="l" rtl="0">
              <a:spcBef>
                <a:spcPts val="0"/>
              </a:spcBef>
              <a:spcAft>
                <a:spcPts val="0"/>
              </a:spcAft>
              <a:buNone/>
              <a:defRPr sz="2000"/>
            </a:lvl4pPr>
            <a:lvl5pPr lvl="4" algn="l" rtl="0">
              <a:spcBef>
                <a:spcPts val="0"/>
              </a:spcBef>
              <a:spcAft>
                <a:spcPts val="0"/>
              </a:spcAft>
              <a:buNone/>
              <a:defRPr sz="2000"/>
            </a:lvl5pPr>
            <a:lvl6pPr lvl="5" algn="l" rtl="0">
              <a:spcBef>
                <a:spcPts val="0"/>
              </a:spcBef>
              <a:spcAft>
                <a:spcPts val="0"/>
              </a:spcAft>
              <a:buNone/>
              <a:defRPr sz="2000"/>
            </a:lvl6pPr>
            <a:lvl7pPr lvl="6" algn="l" rtl="0">
              <a:spcBef>
                <a:spcPts val="0"/>
              </a:spcBef>
              <a:spcAft>
                <a:spcPts val="0"/>
              </a:spcAft>
              <a:buNone/>
              <a:defRPr sz="2000"/>
            </a:lvl7pPr>
            <a:lvl8pPr lvl="7" algn="l" rtl="0">
              <a:spcBef>
                <a:spcPts val="0"/>
              </a:spcBef>
              <a:spcAft>
                <a:spcPts val="0"/>
              </a:spcAft>
              <a:buNone/>
              <a:defRPr sz="2000"/>
            </a:lvl8pPr>
            <a:lvl9pPr lvl="8" algn="l" rtl="0">
              <a:spcBef>
                <a:spcPts val="0"/>
              </a:spcBef>
              <a:spcAft>
                <a:spcPts val="0"/>
              </a:spcAft>
              <a:buNone/>
              <a:defRPr sz="2000"/>
            </a:lvl9pPr>
          </a:lstStyle>
          <a:p>
            <a:endParaRPr/>
          </a:p>
        </p:txBody>
      </p:sp>
      <p:sp>
        <p:nvSpPr>
          <p:cNvPr id="356" name="Google Shape;356;p13"/>
          <p:cNvSpPr txBox="1">
            <a:spLocks noGrp="1"/>
          </p:cNvSpPr>
          <p:nvPr>
            <p:ph type="subTitle" idx="2"/>
          </p:nvPr>
        </p:nvSpPr>
        <p:spPr>
          <a:xfrm>
            <a:off x="2100575" y="2046200"/>
            <a:ext cx="2563200" cy="572700"/>
          </a:xfrm>
          <a:prstGeom prst="rect">
            <a:avLst/>
          </a:prstGeom>
        </p:spPr>
        <p:txBody>
          <a:bodyPr spcFirstLastPara="1" wrap="square" lIns="91425" tIns="91425" rIns="91425" bIns="91425" anchor="t" anchorCtr="0">
            <a:noAutofit/>
          </a:bodyPr>
          <a:lstStyle>
            <a:lvl1pPr lvl="0" algn="l" rtl="0">
              <a:spcBef>
                <a:spcPts val="0"/>
              </a:spcBef>
              <a:spcAft>
                <a:spcPts val="0"/>
              </a:spcAft>
              <a:buNone/>
              <a:defRPr sz="1400" b="0">
                <a:latin typeface="Comfortaa"/>
                <a:ea typeface="Comfortaa"/>
                <a:cs typeface="Comfortaa"/>
                <a:sym typeface="Comfortaa"/>
              </a:defRPr>
            </a:lvl1pPr>
            <a:lvl2pPr lvl="1" algn="l" rtl="0">
              <a:spcBef>
                <a:spcPts val="0"/>
              </a:spcBef>
              <a:spcAft>
                <a:spcPts val="0"/>
              </a:spcAft>
              <a:buNone/>
              <a:defRPr sz="1400" b="0">
                <a:latin typeface="Comfortaa"/>
                <a:ea typeface="Comfortaa"/>
                <a:cs typeface="Comfortaa"/>
                <a:sym typeface="Comfortaa"/>
              </a:defRPr>
            </a:lvl2pPr>
            <a:lvl3pPr lvl="2" algn="l" rtl="0">
              <a:spcBef>
                <a:spcPts val="0"/>
              </a:spcBef>
              <a:spcAft>
                <a:spcPts val="0"/>
              </a:spcAft>
              <a:buNone/>
              <a:defRPr sz="1400" b="0">
                <a:latin typeface="Comfortaa"/>
                <a:ea typeface="Comfortaa"/>
                <a:cs typeface="Comfortaa"/>
                <a:sym typeface="Comfortaa"/>
              </a:defRPr>
            </a:lvl3pPr>
            <a:lvl4pPr lvl="3" algn="l" rtl="0">
              <a:spcBef>
                <a:spcPts val="0"/>
              </a:spcBef>
              <a:spcAft>
                <a:spcPts val="0"/>
              </a:spcAft>
              <a:buNone/>
              <a:defRPr sz="1400" b="0">
                <a:latin typeface="Comfortaa"/>
                <a:ea typeface="Comfortaa"/>
                <a:cs typeface="Comfortaa"/>
                <a:sym typeface="Comfortaa"/>
              </a:defRPr>
            </a:lvl4pPr>
            <a:lvl5pPr lvl="4" algn="l" rtl="0">
              <a:spcBef>
                <a:spcPts val="0"/>
              </a:spcBef>
              <a:spcAft>
                <a:spcPts val="0"/>
              </a:spcAft>
              <a:buNone/>
              <a:defRPr sz="1400" b="0">
                <a:latin typeface="Comfortaa"/>
                <a:ea typeface="Comfortaa"/>
                <a:cs typeface="Comfortaa"/>
                <a:sym typeface="Comfortaa"/>
              </a:defRPr>
            </a:lvl5pPr>
            <a:lvl6pPr lvl="5" algn="l" rtl="0">
              <a:spcBef>
                <a:spcPts val="0"/>
              </a:spcBef>
              <a:spcAft>
                <a:spcPts val="0"/>
              </a:spcAft>
              <a:buNone/>
              <a:defRPr sz="1400" b="0">
                <a:latin typeface="Comfortaa"/>
                <a:ea typeface="Comfortaa"/>
                <a:cs typeface="Comfortaa"/>
                <a:sym typeface="Comfortaa"/>
              </a:defRPr>
            </a:lvl6pPr>
            <a:lvl7pPr lvl="6" algn="l" rtl="0">
              <a:spcBef>
                <a:spcPts val="0"/>
              </a:spcBef>
              <a:spcAft>
                <a:spcPts val="0"/>
              </a:spcAft>
              <a:buNone/>
              <a:defRPr sz="1400" b="0">
                <a:latin typeface="Comfortaa"/>
                <a:ea typeface="Comfortaa"/>
                <a:cs typeface="Comfortaa"/>
                <a:sym typeface="Comfortaa"/>
              </a:defRPr>
            </a:lvl7pPr>
            <a:lvl8pPr lvl="7" algn="l" rtl="0">
              <a:spcBef>
                <a:spcPts val="0"/>
              </a:spcBef>
              <a:spcAft>
                <a:spcPts val="0"/>
              </a:spcAft>
              <a:buNone/>
              <a:defRPr sz="1400" b="0">
                <a:latin typeface="Comfortaa"/>
                <a:ea typeface="Comfortaa"/>
                <a:cs typeface="Comfortaa"/>
                <a:sym typeface="Comfortaa"/>
              </a:defRPr>
            </a:lvl8pPr>
            <a:lvl9pPr lvl="8" algn="l" rtl="0">
              <a:spcBef>
                <a:spcPts val="0"/>
              </a:spcBef>
              <a:spcAft>
                <a:spcPts val="0"/>
              </a:spcAft>
              <a:buNone/>
              <a:defRPr sz="1400" b="0">
                <a:latin typeface="Comfortaa"/>
                <a:ea typeface="Comfortaa"/>
                <a:cs typeface="Comfortaa"/>
                <a:sym typeface="Comfortaa"/>
              </a:defRPr>
            </a:lvl9pPr>
          </a:lstStyle>
          <a:p>
            <a:endParaRPr/>
          </a:p>
        </p:txBody>
      </p:sp>
      <p:sp>
        <p:nvSpPr>
          <p:cNvPr id="357" name="Google Shape;357;p13"/>
          <p:cNvSpPr txBox="1">
            <a:spLocks noGrp="1"/>
          </p:cNvSpPr>
          <p:nvPr>
            <p:ph type="subTitle" idx="3"/>
          </p:nvPr>
        </p:nvSpPr>
        <p:spPr>
          <a:xfrm>
            <a:off x="5968942" y="1649300"/>
            <a:ext cx="2381100" cy="399900"/>
          </a:xfrm>
          <a:prstGeom prst="rect">
            <a:avLst/>
          </a:prstGeom>
        </p:spPr>
        <p:txBody>
          <a:bodyPr spcFirstLastPara="1" wrap="square" lIns="91425" tIns="91425" rIns="91425" bIns="91425" anchor="t" anchorCtr="0">
            <a:noAutofit/>
          </a:bodyPr>
          <a:lstStyle>
            <a:lvl1pPr lvl="0" algn="l" rtl="0">
              <a:spcBef>
                <a:spcPts val="0"/>
              </a:spcBef>
              <a:spcAft>
                <a:spcPts val="0"/>
              </a:spcAft>
              <a:buNone/>
              <a:defRPr sz="2000"/>
            </a:lvl1pPr>
            <a:lvl2pPr lvl="1" algn="l" rtl="0">
              <a:spcBef>
                <a:spcPts val="0"/>
              </a:spcBef>
              <a:spcAft>
                <a:spcPts val="0"/>
              </a:spcAft>
              <a:buNone/>
              <a:defRPr sz="2000"/>
            </a:lvl2pPr>
            <a:lvl3pPr lvl="2" algn="l" rtl="0">
              <a:spcBef>
                <a:spcPts val="0"/>
              </a:spcBef>
              <a:spcAft>
                <a:spcPts val="0"/>
              </a:spcAft>
              <a:buNone/>
              <a:defRPr sz="2000"/>
            </a:lvl3pPr>
            <a:lvl4pPr lvl="3" algn="l" rtl="0">
              <a:spcBef>
                <a:spcPts val="0"/>
              </a:spcBef>
              <a:spcAft>
                <a:spcPts val="0"/>
              </a:spcAft>
              <a:buNone/>
              <a:defRPr sz="2000"/>
            </a:lvl4pPr>
            <a:lvl5pPr lvl="4" algn="l" rtl="0">
              <a:spcBef>
                <a:spcPts val="0"/>
              </a:spcBef>
              <a:spcAft>
                <a:spcPts val="0"/>
              </a:spcAft>
              <a:buNone/>
              <a:defRPr sz="2000"/>
            </a:lvl5pPr>
            <a:lvl6pPr lvl="5" algn="l" rtl="0">
              <a:spcBef>
                <a:spcPts val="0"/>
              </a:spcBef>
              <a:spcAft>
                <a:spcPts val="0"/>
              </a:spcAft>
              <a:buNone/>
              <a:defRPr sz="2000"/>
            </a:lvl6pPr>
            <a:lvl7pPr lvl="6" algn="l" rtl="0">
              <a:spcBef>
                <a:spcPts val="0"/>
              </a:spcBef>
              <a:spcAft>
                <a:spcPts val="0"/>
              </a:spcAft>
              <a:buNone/>
              <a:defRPr sz="2000"/>
            </a:lvl7pPr>
            <a:lvl8pPr lvl="7" algn="l" rtl="0">
              <a:spcBef>
                <a:spcPts val="0"/>
              </a:spcBef>
              <a:spcAft>
                <a:spcPts val="0"/>
              </a:spcAft>
              <a:buNone/>
              <a:defRPr sz="2000"/>
            </a:lvl8pPr>
            <a:lvl9pPr lvl="8" algn="l" rtl="0">
              <a:spcBef>
                <a:spcPts val="0"/>
              </a:spcBef>
              <a:spcAft>
                <a:spcPts val="0"/>
              </a:spcAft>
              <a:buNone/>
              <a:defRPr sz="2000"/>
            </a:lvl9pPr>
          </a:lstStyle>
          <a:p>
            <a:endParaRPr/>
          </a:p>
        </p:txBody>
      </p:sp>
      <p:sp>
        <p:nvSpPr>
          <p:cNvPr id="358" name="Google Shape;358;p13"/>
          <p:cNvSpPr txBox="1">
            <a:spLocks noGrp="1"/>
          </p:cNvSpPr>
          <p:nvPr>
            <p:ph type="subTitle" idx="4"/>
          </p:nvPr>
        </p:nvSpPr>
        <p:spPr>
          <a:xfrm>
            <a:off x="5968950" y="2046200"/>
            <a:ext cx="2563200" cy="572700"/>
          </a:xfrm>
          <a:prstGeom prst="rect">
            <a:avLst/>
          </a:prstGeom>
        </p:spPr>
        <p:txBody>
          <a:bodyPr spcFirstLastPara="1" wrap="square" lIns="91425" tIns="91425" rIns="91425" bIns="91425" anchor="t" anchorCtr="0">
            <a:noAutofit/>
          </a:bodyPr>
          <a:lstStyle>
            <a:lvl1pPr lvl="0" algn="l" rtl="0">
              <a:spcBef>
                <a:spcPts val="0"/>
              </a:spcBef>
              <a:spcAft>
                <a:spcPts val="0"/>
              </a:spcAft>
              <a:buNone/>
              <a:defRPr sz="1400" b="0">
                <a:latin typeface="Comfortaa"/>
                <a:ea typeface="Comfortaa"/>
                <a:cs typeface="Comfortaa"/>
                <a:sym typeface="Comfortaa"/>
              </a:defRPr>
            </a:lvl1pPr>
            <a:lvl2pPr lvl="1" algn="l" rtl="0">
              <a:spcBef>
                <a:spcPts val="0"/>
              </a:spcBef>
              <a:spcAft>
                <a:spcPts val="0"/>
              </a:spcAft>
              <a:buNone/>
              <a:defRPr sz="1400" b="0">
                <a:latin typeface="Comfortaa"/>
                <a:ea typeface="Comfortaa"/>
                <a:cs typeface="Comfortaa"/>
                <a:sym typeface="Comfortaa"/>
              </a:defRPr>
            </a:lvl2pPr>
            <a:lvl3pPr lvl="2" algn="l" rtl="0">
              <a:spcBef>
                <a:spcPts val="0"/>
              </a:spcBef>
              <a:spcAft>
                <a:spcPts val="0"/>
              </a:spcAft>
              <a:buNone/>
              <a:defRPr sz="1400" b="0">
                <a:latin typeface="Comfortaa"/>
                <a:ea typeface="Comfortaa"/>
                <a:cs typeface="Comfortaa"/>
                <a:sym typeface="Comfortaa"/>
              </a:defRPr>
            </a:lvl3pPr>
            <a:lvl4pPr lvl="3" algn="l" rtl="0">
              <a:spcBef>
                <a:spcPts val="0"/>
              </a:spcBef>
              <a:spcAft>
                <a:spcPts val="0"/>
              </a:spcAft>
              <a:buNone/>
              <a:defRPr sz="1400" b="0">
                <a:latin typeface="Comfortaa"/>
                <a:ea typeface="Comfortaa"/>
                <a:cs typeface="Comfortaa"/>
                <a:sym typeface="Comfortaa"/>
              </a:defRPr>
            </a:lvl4pPr>
            <a:lvl5pPr lvl="4" algn="l" rtl="0">
              <a:spcBef>
                <a:spcPts val="0"/>
              </a:spcBef>
              <a:spcAft>
                <a:spcPts val="0"/>
              </a:spcAft>
              <a:buNone/>
              <a:defRPr sz="1400" b="0">
                <a:latin typeface="Comfortaa"/>
                <a:ea typeface="Comfortaa"/>
                <a:cs typeface="Comfortaa"/>
                <a:sym typeface="Comfortaa"/>
              </a:defRPr>
            </a:lvl5pPr>
            <a:lvl6pPr lvl="5" algn="l" rtl="0">
              <a:spcBef>
                <a:spcPts val="0"/>
              </a:spcBef>
              <a:spcAft>
                <a:spcPts val="0"/>
              </a:spcAft>
              <a:buNone/>
              <a:defRPr sz="1400" b="0">
                <a:latin typeface="Comfortaa"/>
                <a:ea typeface="Comfortaa"/>
                <a:cs typeface="Comfortaa"/>
                <a:sym typeface="Comfortaa"/>
              </a:defRPr>
            </a:lvl6pPr>
            <a:lvl7pPr lvl="6" algn="l" rtl="0">
              <a:spcBef>
                <a:spcPts val="0"/>
              </a:spcBef>
              <a:spcAft>
                <a:spcPts val="0"/>
              </a:spcAft>
              <a:buNone/>
              <a:defRPr sz="1400" b="0">
                <a:latin typeface="Comfortaa"/>
                <a:ea typeface="Comfortaa"/>
                <a:cs typeface="Comfortaa"/>
                <a:sym typeface="Comfortaa"/>
              </a:defRPr>
            </a:lvl7pPr>
            <a:lvl8pPr lvl="7" algn="l" rtl="0">
              <a:spcBef>
                <a:spcPts val="0"/>
              </a:spcBef>
              <a:spcAft>
                <a:spcPts val="0"/>
              </a:spcAft>
              <a:buNone/>
              <a:defRPr sz="1400" b="0">
                <a:latin typeface="Comfortaa"/>
                <a:ea typeface="Comfortaa"/>
                <a:cs typeface="Comfortaa"/>
                <a:sym typeface="Comfortaa"/>
              </a:defRPr>
            </a:lvl8pPr>
            <a:lvl9pPr lvl="8" algn="l" rtl="0">
              <a:spcBef>
                <a:spcPts val="0"/>
              </a:spcBef>
              <a:spcAft>
                <a:spcPts val="0"/>
              </a:spcAft>
              <a:buNone/>
              <a:defRPr sz="1400" b="0">
                <a:latin typeface="Comfortaa"/>
                <a:ea typeface="Comfortaa"/>
                <a:cs typeface="Comfortaa"/>
                <a:sym typeface="Comfortaa"/>
              </a:defRPr>
            </a:lvl9pPr>
          </a:lstStyle>
          <a:p>
            <a:endParaRPr/>
          </a:p>
        </p:txBody>
      </p:sp>
      <p:sp>
        <p:nvSpPr>
          <p:cNvPr id="359" name="Google Shape;359;p13"/>
          <p:cNvSpPr txBox="1">
            <a:spLocks noGrp="1"/>
          </p:cNvSpPr>
          <p:nvPr>
            <p:ph type="subTitle" idx="5"/>
          </p:nvPr>
        </p:nvSpPr>
        <p:spPr>
          <a:xfrm>
            <a:off x="2100572" y="3270400"/>
            <a:ext cx="2381100" cy="399900"/>
          </a:xfrm>
          <a:prstGeom prst="rect">
            <a:avLst/>
          </a:prstGeom>
        </p:spPr>
        <p:txBody>
          <a:bodyPr spcFirstLastPara="1" wrap="square" lIns="91425" tIns="91425" rIns="91425" bIns="91425" anchor="t" anchorCtr="0">
            <a:noAutofit/>
          </a:bodyPr>
          <a:lstStyle>
            <a:lvl1pPr lvl="0" algn="l" rtl="0">
              <a:spcBef>
                <a:spcPts val="0"/>
              </a:spcBef>
              <a:spcAft>
                <a:spcPts val="0"/>
              </a:spcAft>
              <a:buNone/>
              <a:defRPr sz="2000"/>
            </a:lvl1pPr>
            <a:lvl2pPr lvl="1" algn="l" rtl="0">
              <a:spcBef>
                <a:spcPts val="0"/>
              </a:spcBef>
              <a:spcAft>
                <a:spcPts val="0"/>
              </a:spcAft>
              <a:buNone/>
              <a:defRPr sz="2000"/>
            </a:lvl2pPr>
            <a:lvl3pPr lvl="2" algn="l" rtl="0">
              <a:spcBef>
                <a:spcPts val="0"/>
              </a:spcBef>
              <a:spcAft>
                <a:spcPts val="0"/>
              </a:spcAft>
              <a:buNone/>
              <a:defRPr sz="2000"/>
            </a:lvl3pPr>
            <a:lvl4pPr lvl="3" algn="l" rtl="0">
              <a:spcBef>
                <a:spcPts val="0"/>
              </a:spcBef>
              <a:spcAft>
                <a:spcPts val="0"/>
              </a:spcAft>
              <a:buNone/>
              <a:defRPr sz="2000"/>
            </a:lvl4pPr>
            <a:lvl5pPr lvl="4" algn="l" rtl="0">
              <a:spcBef>
                <a:spcPts val="0"/>
              </a:spcBef>
              <a:spcAft>
                <a:spcPts val="0"/>
              </a:spcAft>
              <a:buNone/>
              <a:defRPr sz="2000"/>
            </a:lvl5pPr>
            <a:lvl6pPr lvl="5" algn="l" rtl="0">
              <a:spcBef>
                <a:spcPts val="0"/>
              </a:spcBef>
              <a:spcAft>
                <a:spcPts val="0"/>
              </a:spcAft>
              <a:buNone/>
              <a:defRPr sz="2000"/>
            </a:lvl6pPr>
            <a:lvl7pPr lvl="6" algn="l" rtl="0">
              <a:spcBef>
                <a:spcPts val="0"/>
              </a:spcBef>
              <a:spcAft>
                <a:spcPts val="0"/>
              </a:spcAft>
              <a:buNone/>
              <a:defRPr sz="2000"/>
            </a:lvl7pPr>
            <a:lvl8pPr lvl="7" algn="l" rtl="0">
              <a:spcBef>
                <a:spcPts val="0"/>
              </a:spcBef>
              <a:spcAft>
                <a:spcPts val="0"/>
              </a:spcAft>
              <a:buNone/>
              <a:defRPr sz="2000"/>
            </a:lvl8pPr>
            <a:lvl9pPr lvl="8" algn="l" rtl="0">
              <a:spcBef>
                <a:spcPts val="0"/>
              </a:spcBef>
              <a:spcAft>
                <a:spcPts val="0"/>
              </a:spcAft>
              <a:buNone/>
              <a:defRPr sz="2000"/>
            </a:lvl9pPr>
          </a:lstStyle>
          <a:p>
            <a:endParaRPr/>
          </a:p>
        </p:txBody>
      </p:sp>
      <p:sp>
        <p:nvSpPr>
          <p:cNvPr id="360" name="Google Shape;360;p13"/>
          <p:cNvSpPr txBox="1">
            <a:spLocks noGrp="1"/>
          </p:cNvSpPr>
          <p:nvPr>
            <p:ph type="subTitle" idx="6"/>
          </p:nvPr>
        </p:nvSpPr>
        <p:spPr>
          <a:xfrm>
            <a:off x="2100575" y="3670300"/>
            <a:ext cx="2563200" cy="572700"/>
          </a:xfrm>
          <a:prstGeom prst="rect">
            <a:avLst/>
          </a:prstGeom>
        </p:spPr>
        <p:txBody>
          <a:bodyPr spcFirstLastPara="1" wrap="square" lIns="91425" tIns="91425" rIns="91425" bIns="91425" anchor="t" anchorCtr="0">
            <a:noAutofit/>
          </a:bodyPr>
          <a:lstStyle>
            <a:lvl1pPr lvl="0" algn="l" rtl="0">
              <a:spcBef>
                <a:spcPts val="0"/>
              </a:spcBef>
              <a:spcAft>
                <a:spcPts val="0"/>
              </a:spcAft>
              <a:buNone/>
              <a:defRPr sz="1400" b="0">
                <a:latin typeface="Comfortaa"/>
                <a:ea typeface="Comfortaa"/>
                <a:cs typeface="Comfortaa"/>
                <a:sym typeface="Comfortaa"/>
              </a:defRPr>
            </a:lvl1pPr>
            <a:lvl2pPr lvl="1" algn="l" rtl="0">
              <a:spcBef>
                <a:spcPts val="0"/>
              </a:spcBef>
              <a:spcAft>
                <a:spcPts val="0"/>
              </a:spcAft>
              <a:buNone/>
              <a:defRPr sz="1400" b="0">
                <a:latin typeface="Comfortaa"/>
                <a:ea typeface="Comfortaa"/>
                <a:cs typeface="Comfortaa"/>
                <a:sym typeface="Comfortaa"/>
              </a:defRPr>
            </a:lvl2pPr>
            <a:lvl3pPr lvl="2" algn="l" rtl="0">
              <a:spcBef>
                <a:spcPts val="0"/>
              </a:spcBef>
              <a:spcAft>
                <a:spcPts val="0"/>
              </a:spcAft>
              <a:buNone/>
              <a:defRPr sz="1400" b="0">
                <a:latin typeface="Comfortaa"/>
                <a:ea typeface="Comfortaa"/>
                <a:cs typeface="Comfortaa"/>
                <a:sym typeface="Comfortaa"/>
              </a:defRPr>
            </a:lvl3pPr>
            <a:lvl4pPr lvl="3" algn="l" rtl="0">
              <a:spcBef>
                <a:spcPts val="0"/>
              </a:spcBef>
              <a:spcAft>
                <a:spcPts val="0"/>
              </a:spcAft>
              <a:buNone/>
              <a:defRPr sz="1400" b="0">
                <a:latin typeface="Comfortaa"/>
                <a:ea typeface="Comfortaa"/>
                <a:cs typeface="Comfortaa"/>
                <a:sym typeface="Comfortaa"/>
              </a:defRPr>
            </a:lvl4pPr>
            <a:lvl5pPr lvl="4" algn="l" rtl="0">
              <a:spcBef>
                <a:spcPts val="0"/>
              </a:spcBef>
              <a:spcAft>
                <a:spcPts val="0"/>
              </a:spcAft>
              <a:buNone/>
              <a:defRPr sz="1400" b="0">
                <a:latin typeface="Comfortaa"/>
                <a:ea typeface="Comfortaa"/>
                <a:cs typeface="Comfortaa"/>
                <a:sym typeface="Comfortaa"/>
              </a:defRPr>
            </a:lvl5pPr>
            <a:lvl6pPr lvl="5" algn="l" rtl="0">
              <a:spcBef>
                <a:spcPts val="0"/>
              </a:spcBef>
              <a:spcAft>
                <a:spcPts val="0"/>
              </a:spcAft>
              <a:buNone/>
              <a:defRPr sz="1400" b="0">
                <a:latin typeface="Comfortaa"/>
                <a:ea typeface="Comfortaa"/>
                <a:cs typeface="Comfortaa"/>
                <a:sym typeface="Comfortaa"/>
              </a:defRPr>
            </a:lvl6pPr>
            <a:lvl7pPr lvl="6" algn="l" rtl="0">
              <a:spcBef>
                <a:spcPts val="0"/>
              </a:spcBef>
              <a:spcAft>
                <a:spcPts val="0"/>
              </a:spcAft>
              <a:buNone/>
              <a:defRPr sz="1400" b="0">
                <a:latin typeface="Comfortaa"/>
                <a:ea typeface="Comfortaa"/>
                <a:cs typeface="Comfortaa"/>
                <a:sym typeface="Comfortaa"/>
              </a:defRPr>
            </a:lvl7pPr>
            <a:lvl8pPr lvl="7" algn="l" rtl="0">
              <a:spcBef>
                <a:spcPts val="0"/>
              </a:spcBef>
              <a:spcAft>
                <a:spcPts val="0"/>
              </a:spcAft>
              <a:buNone/>
              <a:defRPr sz="1400" b="0">
                <a:latin typeface="Comfortaa"/>
                <a:ea typeface="Comfortaa"/>
                <a:cs typeface="Comfortaa"/>
                <a:sym typeface="Comfortaa"/>
              </a:defRPr>
            </a:lvl8pPr>
            <a:lvl9pPr lvl="8" algn="l" rtl="0">
              <a:spcBef>
                <a:spcPts val="0"/>
              </a:spcBef>
              <a:spcAft>
                <a:spcPts val="0"/>
              </a:spcAft>
              <a:buNone/>
              <a:defRPr sz="1400" b="0">
                <a:latin typeface="Comfortaa"/>
                <a:ea typeface="Comfortaa"/>
                <a:cs typeface="Comfortaa"/>
                <a:sym typeface="Comfortaa"/>
              </a:defRPr>
            </a:lvl9pPr>
          </a:lstStyle>
          <a:p>
            <a:endParaRPr/>
          </a:p>
        </p:txBody>
      </p:sp>
      <p:sp>
        <p:nvSpPr>
          <p:cNvPr id="361" name="Google Shape;361;p13"/>
          <p:cNvSpPr txBox="1">
            <a:spLocks noGrp="1"/>
          </p:cNvSpPr>
          <p:nvPr>
            <p:ph type="subTitle" idx="7"/>
          </p:nvPr>
        </p:nvSpPr>
        <p:spPr>
          <a:xfrm>
            <a:off x="5968942" y="3270400"/>
            <a:ext cx="2381100" cy="399900"/>
          </a:xfrm>
          <a:prstGeom prst="rect">
            <a:avLst/>
          </a:prstGeom>
        </p:spPr>
        <p:txBody>
          <a:bodyPr spcFirstLastPara="1" wrap="square" lIns="91425" tIns="91425" rIns="91425" bIns="91425" anchor="t" anchorCtr="0">
            <a:noAutofit/>
          </a:bodyPr>
          <a:lstStyle>
            <a:lvl1pPr lvl="0" algn="l" rtl="0">
              <a:spcBef>
                <a:spcPts val="0"/>
              </a:spcBef>
              <a:spcAft>
                <a:spcPts val="0"/>
              </a:spcAft>
              <a:buNone/>
              <a:defRPr sz="2000"/>
            </a:lvl1pPr>
            <a:lvl2pPr lvl="1" algn="l" rtl="0">
              <a:spcBef>
                <a:spcPts val="0"/>
              </a:spcBef>
              <a:spcAft>
                <a:spcPts val="0"/>
              </a:spcAft>
              <a:buNone/>
              <a:defRPr sz="2000"/>
            </a:lvl2pPr>
            <a:lvl3pPr lvl="2" algn="l" rtl="0">
              <a:spcBef>
                <a:spcPts val="0"/>
              </a:spcBef>
              <a:spcAft>
                <a:spcPts val="0"/>
              </a:spcAft>
              <a:buNone/>
              <a:defRPr sz="2000"/>
            </a:lvl3pPr>
            <a:lvl4pPr lvl="3" algn="l" rtl="0">
              <a:spcBef>
                <a:spcPts val="0"/>
              </a:spcBef>
              <a:spcAft>
                <a:spcPts val="0"/>
              </a:spcAft>
              <a:buNone/>
              <a:defRPr sz="2000"/>
            </a:lvl4pPr>
            <a:lvl5pPr lvl="4" algn="l" rtl="0">
              <a:spcBef>
                <a:spcPts val="0"/>
              </a:spcBef>
              <a:spcAft>
                <a:spcPts val="0"/>
              </a:spcAft>
              <a:buNone/>
              <a:defRPr sz="2000"/>
            </a:lvl5pPr>
            <a:lvl6pPr lvl="5" algn="l" rtl="0">
              <a:spcBef>
                <a:spcPts val="0"/>
              </a:spcBef>
              <a:spcAft>
                <a:spcPts val="0"/>
              </a:spcAft>
              <a:buNone/>
              <a:defRPr sz="2000"/>
            </a:lvl6pPr>
            <a:lvl7pPr lvl="6" algn="l" rtl="0">
              <a:spcBef>
                <a:spcPts val="0"/>
              </a:spcBef>
              <a:spcAft>
                <a:spcPts val="0"/>
              </a:spcAft>
              <a:buNone/>
              <a:defRPr sz="2000"/>
            </a:lvl7pPr>
            <a:lvl8pPr lvl="7" algn="l" rtl="0">
              <a:spcBef>
                <a:spcPts val="0"/>
              </a:spcBef>
              <a:spcAft>
                <a:spcPts val="0"/>
              </a:spcAft>
              <a:buNone/>
              <a:defRPr sz="2000"/>
            </a:lvl8pPr>
            <a:lvl9pPr lvl="8" algn="l" rtl="0">
              <a:spcBef>
                <a:spcPts val="0"/>
              </a:spcBef>
              <a:spcAft>
                <a:spcPts val="0"/>
              </a:spcAft>
              <a:buNone/>
              <a:defRPr sz="2000"/>
            </a:lvl9pPr>
          </a:lstStyle>
          <a:p>
            <a:endParaRPr/>
          </a:p>
        </p:txBody>
      </p:sp>
      <p:sp>
        <p:nvSpPr>
          <p:cNvPr id="362" name="Google Shape;362;p13"/>
          <p:cNvSpPr txBox="1">
            <a:spLocks noGrp="1"/>
          </p:cNvSpPr>
          <p:nvPr>
            <p:ph type="subTitle" idx="8"/>
          </p:nvPr>
        </p:nvSpPr>
        <p:spPr>
          <a:xfrm>
            <a:off x="5968950" y="3670300"/>
            <a:ext cx="2563200" cy="572700"/>
          </a:xfrm>
          <a:prstGeom prst="rect">
            <a:avLst/>
          </a:prstGeom>
        </p:spPr>
        <p:txBody>
          <a:bodyPr spcFirstLastPara="1" wrap="square" lIns="91425" tIns="91425" rIns="91425" bIns="91425" anchor="t" anchorCtr="0">
            <a:noAutofit/>
          </a:bodyPr>
          <a:lstStyle>
            <a:lvl1pPr lvl="0" algn="l" rtl="0">
              <a:spcBef>
                <a:spcPts val="0"/>
              </a:spcBef>
              <a:spcAft>
                <a:spcPts val="0"/>
              </a:spcAft>
              <a:buNone/>
              <a:defRPr sz="1400" b="0">
                <a:latin typeface="Comfortaa"/>
                <a:ea typeface="Comfortaa"/>
                <a:cs typeface="Comfortaa"/>
                <a:sym typeface="Comfortaa"/>
              </a:defRPr>
            </a:lvl1pPr>
            <a:lvl2pPr lvl="1" algn="l" rtl="0">
              <a:spcBef>
                <a:spcPts val="0"/>
              </a:spcBef>
              <a:spcAft>
                <a:spcPts val="0"/>
              </a:spcAft>
              <a:buNone/>
              <a:defRPr sz="1400" b="0">
                <a:latin typeface="Comfortaa"/>
                <a:ea typeface="Comfortaa"/>
                <a:cs typeface="Comfortaa"/>
                <a:sym typeface="Comfortaa"/>
              </a:defRPr>
            </a:lvl2pPr>
            <a:lvl3pPr lvl="2" algn="l" rtl="0">
              <a:spcBef>
                <a:spcPts val="0"/>
              </a:spcBef>
              <a:spcAft>
                <a:spcPts val="0"/>
              </a:spcAft>
              <a:buNone/>
              <a:defRPr sz="1400" b="0">
                <a:latin typeface="Comfortaa"/>
                <a:ea typeface="Comfortaa"/>
                <a:cs typeface="Comfortaa"/>
                <a:sym typeface="Comfortaa"/>
              </a:defRPr>
            </a:lvl3pPr>
            <a:lvl4pPr lvl="3" algn="l" rtl="0">
              <a:spcBef>
                <a:spcPts val="0"/>
              </a:spcBef>
              <a:spcAft>
                <a:spcPts val="0"/>
              </a:spcAft>
              <a:buNone/>
              <a:defRPr sz="1400" b="0">
                <a:latin typeface="Comfortaa"/>
                <a:ea typeface="Comfortaa"/>
                <a:cs typeface="Comfortaa"/>
                <a:sym typeface="Comfortaa"/>
              </a:defRPr>
            </a:lvl4pPr>
            <a:lvl5pPr lvl="4" algn="l" rtl="0">
              <a:spcBef>
                <a:spcPts val="0"/>
              </a:spcBef>
              <a:spcAft>
                <a:spcPts val="0"/>
              </a:spcAft>
              <a:buNone/>
              <a:defRPr sz="1400" b="0">
                <a:latin typeface="Comfortaa"/>
                <a:ea typeface="Comfortaa"/>
                <a:cs typeface="Comfortaa"/>
                <a:sym typeface="Comfortaa"/>
              </a:defRPr>
            </a:lvl5pPr>
            <a:lvl6pPr lvl="5" algn="l" rtl="0">
              <a:spcBef>
                <a:spcPts val="0"/>
              </a:spcBef>
              <a:spcAft>
                <a:spcPts val="0"/>
              </a:spcAft>
              <a:buNone/>
              <a:defRPr sz="1400" b="0">
                <a:latin typeface="Comfortaa"/>
                <a:ea typeface="Comfortaa"/>
                <a:cs typeface="Comfortaa"/>
                <a:sym typeface="Comfortaa"/>
              </a:defRPr>
            </a:lvl6pPr>
            <a:lvl7pPr lvl="6" algn="l" rtl="0">
              <a:spcBef>
                <a:spcPts val="0"/>
              </a:spcBef>
              <a:spcAft>
                <a:spcPts val="0"/>
              </a:spcAft>
              <a:buNone/>
              <a:defRPr sz="1400" b="0">
                <a:latin typeface="Comfortaa"/>
                <a:ea typeface="Comfortaa"/>
                <a:cs typeface="Comfortaa"/>
                <a:sym typeface="Comfortaa"/>
              </a:defRPr>
            </a:lvl7pPr>
            <a:lvl8pPr lvl="7" algn="l" rtl="0">
              <a:spcBef>
                <a:spcPts val="0"/>
              </a:spcBef>
              <a:spcAft>
                <a:spcPts val="0"/>
              </a:spcAft>
              <a:buNone/>
              <a:defRPr sz="1400" b="0">
                <a:latin typeface="Comfortaa"/>
                <a:ea typeface="Comfortaa"/>
                <a:cs typeface="Comfortaa"/>
                <a:sym typeface="Comfortaa"/>
              </a:defRPr>
            </a:lvl8pPr>
            <a:lvl9pPr lvl="8" algn="l" rtl="0">
              <a:spcBef>
                <a:spcPts val="0"/>
              </a:spcBef>
              <a:spcAft>
                <a:spcPts val="0"/>
              </a:spcAft>
              <a:buNone/>
              <a:defRPr sz="1400" b="0">
                <a:latin typeface="Comfortaa"/>
                <a:ea typeface="Comfortaa"/>
                <a:cs typeface="Comfortaa"/>
                <a:sym typeface="Comfortaa"/>
              </a:defRPr>
            </a:lvl9pPr>
          </a:lstStyle>
          <a:p>
            <a:endParaRPr/>
          </a:p>
        </p:txBody>
      </p:sp>
      <p:sp>
        <p:nvSpPr>
          <p:cNvPr id="363" name="Google Shape;363;p13"/>
          <p:cNvSpPr/>
          <p:nvPr/>
        </p:nvSpPr>
        <p:spPr>
          <a:xfrm>
            <a:off x="-330758" y="1938567"/>
            <a:ext cx="949460" cy="1286167"/>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64" name="Google Shape;364;p13"/>
          <p:cNvGrpSpPr/>
          <p:nvPr/>
        </p:nvGrpSpPr>
        <p:grpSpPr>
          <a:xfrm>
            <a:off x="-512066" y="2985595"/>
            <a:ext cx="1099931" cy="883652"/>
            <a:chOff x="4649450" y="3527425"/>
            <a:chExt cx="1224050" cy="983475"/>
          </a:xfrm>
        </p:grpSpPr>
        <p:sp>
          <p:nvSpPr>
            <p:cNvPr id="365" name="Google Shape;365;p13"/>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6" name="Google Shape;366;p13"/>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7" name="Google Shape;367;p13"/>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68" name="Google Shape;368;p13"/>
          <p:cNvSpPr/>
          <p:nvPr/>
        </p:nvSpPr>
        <p:spPr>
          <a:xfrm>
            <a:off x="-187602" y="3198642"/>
            <a:ext cx="1099934" cy="1490004"/>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 name="Google Shape;369;p13"/>
          <p:cNvSpPr/>
          <p:nvPr/>
        </p:nvSpPr>
        <p:spPr>
          <a:xfrm rot="5400000" flipH="1">
            <a:off x="49752" y="4577793"/>
            <a:ext cx="625241" cy="846971"/>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0" name="Google Shape;370;p13"/>
          <p:cNvSpPr/>
          <p:nvPr/>
        </p:nvSpPr>
        <p:spPr>
          <a:xfrm rot="-5400000" flipH="1">
            <a:off x="7915835" y="-667214"/>
            <a:ext cx="1177625" cy="1595347"/>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71" name="Google Shape;371;p13"/>
          <p:cNvGrpSpPr/>
          <p:nvPr/>
        </p:nvGrpSpPr>
        <p:grpSpPr>
          <a:xfrm rot="10800000">
            <a:off x="8551216" y="719282"/>
            <a:ext cx="949251" cy="762685"/>
            <a:chOff x="4649450" y="3527425"/>
            <a:chExt cx="1224050" cy="983475"/>
          </a:xfrm>
        </p:grpSpPr>
        <p:sp>
          <p:nvSpPr>
            <p:cNvPr id="372" name="Google Shape;372;p13"/>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3" name="Google Shape;373;p13"/>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4" name="Google Shape;374;p13"/>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75" name="Google Shape;375;p13"/>
          <p:cNvSpPr/>
          <p:nvPr/>
        </p:nvSpPr>
        <p:spPr>
          <a:xfrm rot="10800000">
            <a:off x="8467075" y="-103823"/>
            <a:ext cx="871249" cy="1180120"/>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76" name="Google Shape;376;p13"/>
          <p:cNvGrpSpPr/>
          <p:nvPr/>
        </p:nvGrpSpPr>
        <p:grpSpPr>
          <a:xfrm>
            <a:off x="-187588" y="4234100"/>
            <a:ext cx="817665" cy="656961"/>
            <a:chOff x="4649450" y="3527425"/>
            <a:chExt cx="1224050" cy="983475"/>
          </a:xfrm>
        </p:grpSpPr>
        <p:sp>
          <p:nvSpPr>
            <p:cNvPr id="377" name="Google Shape;377;p13"/>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8" name="Google Shape;378;p13"/>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9" name="Google Shape;379;p13"/>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80" name="Google Shape;380;p13"/>
          <p:cNvSpPr txBox="1">
            <a:spLocks noGrp="1"/>
          </p:cNvSpPr>
          <p:nvPr>
            <p:ph type="title"/>
          </p:nvPr>
        </p:nvSpPr>
        <p:spPr>
          <a:xfrm>
            <a:off x="778500" y="452825"/>
            <a:ext cx="5528700" cy="440400"/>
          </a:xfrm>
          <a:prstGeom prst="rect">
            <a:avLst/>
          </a:prstGeom>
        </p:spPr>
        <p:txBody>
          <a:bodyPr spcFirstLastPara="1" wrap="square" lIns="91425" tIns="91425" rIns="91425" bIns="91425" anchor="t" anchorCtr="0">
            <a:noAutofit/>
          </a:bodyPr>
          <a:lstStyle>
            <a:lvl1pPr lvl="0" rtl="0">
              <a:spcBef>
                <a:spcPts val="0"/>
              </a:spcBef>
              <a:spcAft>
                <a:spcPts val="0"/>
              </a:spcAft>
              <a:buSzPts val="3000"/>
              <a:buNone/>
              <a:defRPr sz="4000"/>
            </a:lvl1pPr>
            <a:lvl2pPr lvl="1" algn="ctr" rtl="0">
              <a:spcBef>
                <a:spcPts val="0"/>
              </a:spcBef>
              <a:spcAft>
                <a:spcPts val="0"/>
              </a:spcAft>
              <a:buSzPts val="2800"/>
              <a:buNone/>
              <a:defRPr sz="2800"/>
            </a:lvl2pPr>
            <a:lvl3pPr lvl="2" algn="ctr" rtl="0">
              <a:spcBef>
                <a:spcPts val="0"/>
              </a:spcBef>
              <a:spcAft>
                <a:spcPts val="0"/>
              </a:spcAft>
              <a:buSzPts val="2800"/>
              <a:buNone/>
              <a:defRPr sz="2800"/>
            </a:lvl3pPr>
            <a:lvl4pPr lvl="3" algn="ctr" rtl="0">
              <a:spcBef>
                <a:spcPts val="0"/>
              </a:spcBef>
              <a:spcAft>
                <a:spcPts val="0"/>
              </a:spcAft>
              <a:buSzPts val="2800"/>
              <a:buNone/>
              <a:defRPr sz="2800"/>
            </a:lvl4pPr>
            <a:lvl5pPr lvl="4" algn="ctr" rtl="0">
              <a:spcBef>
                <a:spcPts val="0"/>
              </a:spcBef>
              <a:spcAft>
                <a:spcPts val="0"/>
              </a:spcAft>
              <a:buSzPts val="2800"/>
              <a:buNone/>
              <a:defRPr sz="2800"/>
            </a:lvl5pPr>
            <a:lvl6pPr lvl="5" algn="ctr" rtl="0">
              <a:spcBef>
                <a:spcPts val="0"/>
              </a:spcBef>
              <a:spcAft>
                <a:spcPts val="0"/>
              </a:spcAft>
              <a:buSzPts val="2800"/>
              <a:buNone/>
              <a:defRPr sz="2800"/>
            </a:lvl6pPr>
            <a:lvl7pPr lvl="6" algn="ctr" rtl="0">
              <a:spcBef>
                <a:spcPts val="0"/>
              </a:spcBef>
              <a:spcAft>
                <a:spcPts val="0"/>
              </a:spcAft>
              <a:buSzPts val="2800"/>
              <a:buNone/>
              <a:defRPr sz="2800"/>
            </a:lvl7pPr>
            <a:lvl8pPr lvl="7" algn="ctr" rtl="0">
              <a:spcBef>
                <a:spcPts val="0"/>
              </a:spcBef>
              <a:spcAft>
                <a:spcPts val="0"/>
              </a:spcAft>
              <a:buSzPts val="2800"/>
              <a:buNone/>
              <a:defRPr sz="2800"/>
            </a:lvl8pPr>
            <a:lvl9pPr lvl="8" algn="ctr" rtl="0">
              <a:spcBef>
                <a:spcPts val="0"/>
              </a:spcBef>
              <a:spcAft>
                <a:spcPts val="0"/>
              </a:spcAft>
              <a:buSzPts val="2800"/>
              <a:buNone/>
              <a:defRPr sz="2800"/>
            </a:lvl9pPr>
          </a:lstStyle>
          <a:p>
            <a:endParaRPr/>
          </a:p>
        </p:txBody>
      </p:sp>
      <p:sp>
        <p:nvSpPr>
          <p:cNvPr id="381" name="Google Shape;381;p13"/>
          <p:cNvSpPr txBox="1">
            <a:spLocks noGrp="1"/>
          </p:cNvSpPr>
          <p:nvPr>
            <p:ph type="title" idx="9" hasCustomPrompt="1"/>
          </p:nvPr>
        </p:nvSpPr>
        <p:spPr>
          <a:xfrm>
            <a:off x="1340795" y="2118688"/>
            <a:ext cx="555600" cy="490800"/>
          </a:xfrm>
          <a:prstGeom prst="rect">
            <a:avLst/>
          </a:prstGeom>
        </p:spPr>
        <p:txBody>
          <a:bodyPr spcFirstLastPara="1" wrap="square" lIns="91425" tIns="91425" rIns="91425" bIns="91425" anchor="ctr" anchorCtr="0">
            <a:noAutofit/>
          </a:bodyPr>
          <a:lstStyle>
            <a:lvl1pPr lvl="0" algn="ctr" rtl="0">
              <a:spcBef>
                <a:spcPts val="0"/>
              </a:spcBef>
              <a:spcAft>
                <a:spcPts val="0"/>
              </a:spcAft>
              <a:buSzPts val="6300"/>
              <a:buNone/>
              <a:defRPr sz="4100"/>
            </a:lvl1pPr>
            <a:lvl2pPr lvl="1" algn="ctr" rtl="0">
              <a:spcBef>
                <a:spcPts val="0"/>
              </a:spcBef>
              <a:spcAft>
                <a:spcPts val="0"/>
              </a:spcAft>
              <a:buSzPts val="6300"/>
              <a:buNone/>
              <a:defRPr sz="6300"/>
            </a:lvl2pPr>
            <a:lvl3pPr lvl="2" algn="ctr" rtl="0">
              <a:spcBef>
                <a:spcPts val="0"/>
              </a:spcBef>
              <a:spcAft>
                <a:spcPts val="0"/>
              </a:spcAft>
              <a:buSzPts val="6300"/>
              <a:buNone/>
              <a:defRPr sz="6300"/>
            </a:lvl3pPr>
            <a:lvl4pPr lvl="3" algn="ctr" rtl="0">
              <a:spcBef>
                <a:spcPts val="0"/>
              </a:spcBef>
              <a:spcAft>
                <a:spcPts val="0"/>
              </a:spcAft>
              <a:buSzPts val="6300"/>
              <a:buNone/>
              <a:defRPr sz="6300"/>
            </a:lvl4pPr>
            <a:lvl5pPr lvl="4" algn="ctr" rtl="0">
              <a:spcBef>
                <a:spcPts val="0"/>
              </a:spcBef>
              <a:spcAft>
                <a:spcPts val="0"/>
              </a:spcAft>
              <a:buSzPts val="6300"/>
              <a:buNone/>
              <a:defRPr sz="6300"/>
            </a:lvl5pPr>
            <a:lvl6pPr lvl="5" algn="ctr" rtl="0">
              <a:spcBef>
                <a:spcPts val="0"/>
              </a:spcBef>
              <a:spcAft>
                <a:spcPts val="0"/>
              </a:spcAft>
              <a:buSzPts val="6300"/>
              <a:buNone/>
              <a:defRPr sz="6300"/>
            </a:lvl6pPr>
            <a:lvl7pPr lvl="6" algn="ctr" rtl="0">
              <a:spcBef>
                <a:spcPts val="0"/>
              </a:spcBef>
              <a:spcAft>
                <a:spcPts val="0"/>
              </a:spcAft>
              <a:buSzPts val="6300"/>
              <a:buNone/>
              <a:defRPr sz="6300"/>
            </a:lvl7pPr>
            <a:lvl8pPr lvl="7" algn="ctr" rtl="0">
              <a:spcBef>
                <a:spcPts val="0"/>
              </a:spcBef>
              <a:spcAft>
                <a:spcPts val="0"/>
              </a:spcAft>
              <a:buSzPts val="6300"/>
              <a:buNone/>
              <a:defRPr sz="6300"/>
            </a:lvl8pPr>
            <a:lvl9pPr lvl="8" algn="ctr" rtl="0">
              <a:spcBef>
                <a:spcPts val="0"/>
              </a:spcBef>
              <a:spcAft>
                <a:spcPts val="0"/>
              </a:spcAft>
              <a:buSzPts val="6300"/>
              <a:buNone/>
              <a:defRPr sz="6300"/>
            </a:lvl9pPr>
          </a:lstStyle>
          <a:p>
            <a:r>
              <a:t>xx%</a:t>
            </a:r>
          </a:p>
        </p:txBody>
      </p:sp>
      <p:sp>
        <p:nvSpPr>
          <p:cNvPr id="382" name="Google Shape;382;p13"/>
          <p:cNvSpPr txBox="1">
            <a:spLocks noGrp="1"/>
          </p:cNvSpPr>
          <p:nvPr>
            <p:ph type="title" idx="13" hasCustomPrompt="1"/>
          </p:nvPr>
        </p:nvSpPr>
        <p:spPr>
          <a:xfrm>
            <a:off x="1340788" y="3711250"/>
            <a:ext cx="555600" cy="490800"/>
          </a:xfrm>
          <a:prstGeom prst="rect">
            <a:avLst/>
          </a:prstGeom>
        </p:spPr>
        <p:txBody>
          <a:bodyPr spcFirstLastPara="1" wrap="square" lIns="91425" tIns="91425" rIns="91425" bIns="91425" anchor="ctr" anchorCtr="0">
            <a:noAutofit/>
          </a:bodyPr>
          <a:lstStyle>
            <a:lvl1pPr lvl="0" algn="ctr" rtl="0">
              <a:spcBef>
                <a:spcPts val="0"/>
              </a:spcBef>
              <a:spcAft>
                <a:spcPts val="0"/>
              </a:spcAft>
              <a:buSzPts val="6300"/>
              <a:buNone/>
              <a:defRPr sz="4100"/>
            </a:lvl1pPr>
            <a:lvl2pPr lvl="1" algn="ctr" rtl="0">
              <a:spcBef>
                <a:spcPts val="0"/>
              </a:spcBef>
              <a:spcAft>
                <a:spcPts val="0"/>
              </a:spcAft>
              <a:buSzPts val="6300"/>
              <a:buNone/>
              <a:defRPr sz="6300"/>
            </a:lvl2pPr>
            <a:lvl3pPr lvl="2" algn="ctr" rtl="0">
              <a:spcBef>
                <a:spcPts val="0"/>
              </a:spcBef>
              <a:spcAft>
                <a:spcPts val="0"/>
              </a:spcAft>
              <a:buSzPts val="6300"/>
              <a:buNone/>
              <a:defRPr sz="6300"/>
            </a:lvl3pPr>
            <a:lvl4pPr lvl="3" algn="ctr" rtl="0">
              <a:spcBef>
                <a:spcPts val="0"/>
              </a:spcBef>
              <a:spcAft>
                <a:spcPts val="0"/>
              </a:spcAft>
              <a:buSzPts val="6300"/>
              <a:buNone/>
              <a:defRPr sz="6300"/>
            </a:lvl4pPr>
            <a:lvl5pPr lvl="4" algn="ctr" rtl="0">
              <a:spcBef>
                <a:spcPts val="0"/>
              </a:spcBef>
              <a:spcAft>
                <a:spcPts val="0"/>
              </a:spcAft>
              <a:buSzPts val="6300"/>
              <a:buNone/>
              <a:defRPr sz="6300"/>
            </a:lvl5pPr>
            <a:lvl6pPr lvl="5" algn="ctr" rtl="0">
              <a:spcBef>
                <a:spcPts val="0"/>
              </a:spcBef>
              <a:spcAft>
                <a:spcPts val="0"/>
              </a:spcAft>
              <a:buSzPts val="6300"/>
              <a:buNone/>
              <a:defRPr sz="6300"/>
            </a:lvl6pPr>
            <a:lvl7pPr lvl="6" algn="ctr" rtl="0">
              <a:spcBef>
                <a:spcPts val="0"/>
              </a:spcBef>
              <a:spcAft>
                <a:spcPts val="0"/>
              </a:spcAft>
              <a:buSzPts val="6300"/>
              <a:buNone/>
              <a:defRPr sz="6300"/>
            </a:lvl7pPr>
            <a:lvl8pPr lvl="7" algn="ctr" rtl="0">
              <a:spcBef>
                <a:spcPts val="0"/>
              </a:spcBef>
              <a:spcAft>
                <a:spcPts val="0"/>
              </a:spcAft>
              <a:buSzPts val="6300"/>
              <a:buNone/>
              <a:defRPr sz="6300"/>
            </a:lvl8pPr>
            <a:lvl9pPr lvl="8" algn="ctr" rtl="0">
              <a:spcBef>
                <a:spcPts val="0"/>
              </a:spcBef>
              <a:spcAft>
                <a:spcPts val="0"/>
              </a:spcAft>
              <a:buSzPts val="6300"/>
              <a:buNone/>
              <a:defRPr sz="6300"/>
            </a:lvl9pPr>
          </a:lstStyle>
          <a:p>
            <a:r>
              <a:t>xx%</a:t>
            </a:r>
          </a:p>
        </p:txBody>
      </p:sp>
      <p:sp>
        <p:nvSpPr>
          <p:cNvPr id="383" name="Google Shape;383;p13"/>
          <p:cNvSpPr txBox="1">
            <a:spLocks noGrp="1"/>
          </p:cNvSpPr>
          <p:nvPr>
            <p:ph type="title" idx="14" hasCustomPrompt="1"/>
          </p:nvPr>
        </p:nvSpPr>
        <p:spPr>
          <a:xfrm>
            <a:off x="5188225" y="2118700"/>
            <a:ext cx="610800" cy="490800"/>
          </a:xfrm>
          <a:prstGeom prst="rect">
            <a:avLst/>
          </a:prstGeom>
        </p:spPr>
        <p:txBody>
          <a:bodyPr spcFirstLastPara="1" wrap="square" lIns="91425" tIns="91425" rIns="91425" bIns="91425" anchor="ctr" anchorCtr="0">
            <a:noAutofit/>
          </a:bodyPr>
          <a:lstStyle>
            <a:lvl1pPr lvl="0" rtl="0">
              <a:spcBef>
                <a:spcPts val="0"/>
              </a:spcBef>
              <a:spcAft>
                <a:spcPts val="0"/>
              </a:spcAft>
              <a:buSzPts val="6300"/>
              <a:buNone/>
              <a:defRPr sz="4100"/>
            </a:lvl1pPr>
            <a:lvl2pPr lvl="1" algn="ctr" rtl="0">
              <a:spcBef>
                <a:spcPts val="0"/>
              </a:spcBef>
              <a:spcAft>
                <a:spcPts val="0"/>
              </a:spcAft>
              <a:buSzPts val="6300"/>
              <a:buNone/>
              <a:defRPr sz="6300"/>
            </a:lvl2pPr>
            <a:lvl3pPr lvl="2" algn="ctr" rtl="0">
              <a:spcBef>
                <a:spcPts val="0"/>
              </a:spcBef>
              <a:spcAft>
                <a:spcPts val="0"/>
              </a:spcAft>
              <a:buSzPts val="6300"/>
              <a:buNone/>
              <a:defRPr sz="6300"/>
            </a:lvl3pPr>
            <a:lvl4pPr lvl="3" algn="ctr" rtl="0">
              <a:spcBef>
                <a:spcPts val="0"/>
              </a:spcBef>
              <a:spcAft>
                <a:spcPts val="0"/>
              </a:spcAft>
              <a:buSzPts val="6300"/>
              <a:buNone/>
              <a:defRPr sz="6300"/>
            </a:lvl4pPr>
            <a:lvl5pPr lvl="4" algn="ctr" rtl="0">
              <a:spcBef>
                <a:spcPts val="0"/>
              </a:spcBef>
              <a:spcAft>
                <a:spcPts val="0"/>
              </a:spcAft>
              <a:buSzPts val="6300"/>
              <a:buNone/>
              <a:defRPr sz="6300"/>
            </a:lvl5pPr>
            <a:lvl6pPr lvl="5" algn="ctr" rtl="0">
              <a:spcBef>
                <a:spcPts val="0"/>
              </a:spcBef>
              <a:spcAft>
                <a:spcPts val="0"/>
              </a:spcAft>
              <a:buSzPts val="6300"/>
              <a:buNone/>
              <a:defRPr sz="6300"/>
            </a:lvl6pPr>
            <a:lvl7pPr lvl="6" algn="ctr" rtl="0">
              <a:spcBef>
                <a:spcPts val="0"/>
              </a:spcBef>
              <a:spcAft>
                <a:spcPts val="0"/>
              </a:spcAft>
              <a:buSzPts val="6300"/>
              <a:buNone/>
              <a:defRPr sz="6300"/>
            </a:lvl7pPr>
            <a:lvl8pPr lvl="7" algn="ctr" rtl="0">
              <a:spcBef>
                <a:spcPts val="0"/>
              </a:spcBef>
              <a:spcAft>
                <a:spcPts val="0"/>
              </a:spcAft>
              <a:buSzPts val="6300"/>
              <a:buNone/>
              <a:defRPr sz="6300"/>
            </a:lvl8pPr>
            <a:lvl9pPr lvl="8" algn="ctr" rtl="0">
              <a:spcBef>
                <a:spcPts val="0"/>
              </a:spcBef>
              <a:spcAft>
                <a:spcPts val="0"/>
              </a:spcAft>
              <a:buSzPts val="6300"/>
              <a:buNone/>
              <a:defRPr sz="6300"/>
            </a:lvl9pPr>
          </a:lstStyle>
          <a:p>
            <a:r>
              <a:t>xx%</a:t>
            </a:r>
          </a:p>
        </p:txBody>
      </p:sp>
      <p:sp>
        <p:nvSpPr>
          <p:cNvPr id="384" name="Google Shape;384;p13"/>
          <p:cNvSpPr txBox="1">
            <a:spLocks noGrp="1"/>
          </p:cNvSpPr>
          <p:nvPr>
            <p:ph type="title" idx="15" hasCustomPrompt="1"/>
          </p:nvPr>
        </p:nvSpPr>
        <p:spPr>
          <a:xfrm>
            <a:off x="5188225" y="3711250"/>
            <a:ext cx="610800" cy="490800"/>
          </a:xfrm>
          <a:prstGeom prst="rect">
            <a:avLst/>
          </a:prstGeom>
        </p:spPr>
        <p:txBody>
          <a:bodyPr spcFirstLastPara="1" wrap="square" lIns="91425" tIns="91425" rIns="91425" bIns="91425" anchor="ctr" anchorCtr="0">
            <a:noAutofit/>
          </a:bodyPr>
          <a:lstStyle>
            <a:lvl1pPr lvl="0" algn="ctr" rtl="0">
              <a:spcBef>
                <a:spcPts val="0"/>
              </a:spcBef>
              <a:spcAft>
                <a:spcPts val="0"/>
              </a:spcAft>
              <a:buSzPts val="6300"/>
              <a:buNone/>
              <a:defRPr sz="4100"/>
            </a:lvl1pPr>
            <a:lvl2pPr lvl="1" algn="ctr" rtl="0">
              <a:spcBef>
                <a:spcPts val="0"/>
              </a:spcBef>
              <a:spcAft>
                <a:spcPts val="0"/>
              </a:spcAft>
              <a:buSzPts val="6300"/>
              <a:buNone/>
              <a:defRPr sz="6300"/>
            </a:lvl2pPr>
            <a:lvl3pPr lvl="2" algn="ctr" rtl="0">
              <a:spcBef>
                <a:spcPts val="0"/>
              </a:spcBef>
              <a:spcAft>
                <a:spcPts val="0"/>
              </a:spcAft>
              <a:buSzPts val="6300"/>
              <a:buNone/>
              <a:defRPr sz="6300"/>
            </a:lvl3pPr>
            <a:lvl4pPr lvl="3" algn="ctr" rtl="0">
              <a:spcBef>
                <a:spcPts val="0"/>
              </a:spcBef>
              <a:spcAft>
                <a:spcPts val="0"/>
              </a:spcAft>
              <a:buSzPts val="6300"/>
              <a:buNone/>
              <a:defRPr sz="6300"/>
            </a:lvl4pPr>
            <a:lvl5pPr lvl="4" algn="ctr" rtl="0">
              <a:spcBef>
                <a:spcPts val="0"/>
              </a:spcBef>
              <a:spcAft>
                <a:spcPts val="0"/>
              </a:spcAft>
              <a:buSzPts val="6300"/>
              <a:buNone/>
              <a:defRPr sz="6300"/>
            </a:lvl5pPr>
            <a:lvl6pPr lvl="5" algn="ctr" rtl="0">
              <a:spcBef>
                <a:spcPts val="0"/>
              </a:spcBef>
              <a:spcAft>
                <a:spcPts val="0"/>
              </a:spcAft>
              <a:buSzPts val="6300"/>
              <a:buNone/>
              <a:defRPr sz="6300"/>
            </a:lvl6pPr>
            <a:lvl7pPr lvl="6" algn="ctr" rtl="0">
              <a:spcBef>
                <a:spcPts val="0"/>
              </a:spcBef>
              <a:spcAft>
                <a:spcPts val="0"/>
              </a:spcAft>
              <a:buSzPts val="6300"/>
              <a:buNone/>
              <a:defRPr sz="6300"/>
            </a:lvl7pPr>
            <a:lvl8pPr lvl="7" algn="ctr" rtl="0">
              <a:spcBef>
                <a:spcPts val="0"/>
              </a:spcBef>
              <a:spcAft>
                <a:spcPts val="0"/>
              </a:spcAft>
              <a:buSzPts val="6300"/>
              <a:buNone/>
              <a:defRPr sz="6300"/>
            </a:lvl8pPr>
            <a:lvl9pPr lvl="8" algn="ctr" rtl="0">
              <a:spcBef>
                <a:spcPts val="0"/>
              </a:spcBef>
              <a:spcAft>
                <a:spcPts val="0"/>
              </a:spcAft>
              <a:buSzPts val="6300"/>
              <a:buNone/>
              <a:defRPr sz="6300"/>
            </a:lvl9pPr>
          </a:lstStyle>
          <a:p>
            <a:r>
              <a:t>xx%</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 Section header ">
  <p:cSld name="CUSTOM_24">
    <p:spTree>
      <p:nvGrpSpPr>
        <p:cNvPr id="1" name="Shape 385"/>
        <p:cNvGrpSpPr/>
        <p:nvPr/>
      </p:nvGrpSpPr>
      <p:grpSpPr>
        <a:xfrm>
          <a:off x="0" y="0"/>
          <a:ext cx="0" cy="0"/>
          <a:chOff x="0" y="0"/>
          <a:chExt cx="0" cy="0"/>
        </a:xfrm>
      </p:grpSpPr>
      <p:sp>
        <p:nvSpPr>
          <p:cNvPr id="386" name="Google Shape;386;p14"/>
          <p:cNvSpPr txBox="1">
            <a:spLocks noGrp="1"/>
          </p:cNvSpPr>
          <p:nvPr>
            <p:ph type="subTitle" idx="1"/>
          </p:nvPr>
        </p:nvSpPr>
        <p:spPr>
          <a:xfrm>
            <a:off x="4965475" y="2534838"/>
            <a:ext cx="3013800" cy="783900"/>
          </a:xfrm>
          <a:prstGeom prst="rect">
            <a:avLst/>
          </a:prstGeom>
        </p:spPr>
        <p:txBody>
          <a:bodyPr spcFirstLastPara="1" wrap="square" lIns="91425" tIns="91425" rIns="91425" bIns="91425" anchor="t" anchorCtr="0">
            <a:noAutofit/>
          </a:bodyPr>
          <a:lstStyle>
            <a:lvl1pPr lvl="0" algn="ctr" rtl="0">
              <a:spcBef>
                <a:spcPts val="0"/>
              </a:spcBef>
              <a:spcAft>
                <a:spcPts val="0"/>
              </a:spcAft>
              <a:buNone/>
              <a:defRPr sz="2300" b="1"/>
            </a:lvl1pPr>
            <a:lvl2pPr lvl="1" algn="ctr" rtl="0">
              <a:spcBef>
                <a:spcPts val="0"/>
              </a:spcBef>
              <a:spcAft>
                <a:spcPts val="0"/>
              </a:spcAft>
              <a:buNone/>
              <a:defRPr sz="2300" b="1"/>
            </a:lvl2pPr>
            <a:lvl3pPr lvl="2" algn="ctr" rtl="0">
              <a:spcBef>
                <a:spcPts val="0"/>
              </a:spcBef>
              <a:spcAft>
                <a:spcPts val="0"/>
              </a:spcAft>
              <a:buNone/>
              <a:defRPr sz="2300" b="1"/>
            </a:lvl3pPr>
            <a:lvl4pPr lvl="3" algn="ctr" rtl="0">
              <a:spcBef>
                <a:spcPts val="0"/>
              </a:spcBef>
              <a:spcAft>
                <a:spcPts val="0"/>
              </a:spcAft>
              <a:buNone/>
              <a:defRPr sz="2300" b="1"/>
            </a:lvl4pPr>
            <a:lvl5pPr lvl="4" algn="ctr" rtl="0">
              <a:spcBef>
                <a:spcPts val="0"/>
              </a:spcBef>
              <a:spcAft>
                <a:spcPts val="0"/>
              </a:spcAft>
              <a:buNone/>
              <a:defRPr sz="2300" b="1"/>
            </a:lvl5pPr>
            <a:lvl6pPr lvl="5" algn="ctr" rtl="0">
              <a:spcBef>
                <a:spcPts val="0"/>
              </a:spcBef>
              <a:spcAft>
                <a:spcPts val="0"/>
              </a:spcAft>
              <a:buNone/>
              <a:defRPr sz="2300" b="1"/>
            </a:lvl6pPr>
            <a:lvl7pPr lvl="6" algn="ctr" rtl="0">
              <a:spcBef>
                <a:spcPts val="0"/>
              </a:spcBef>
              <a:spcAft>
                <a:spcPts val="0"/>
              </a:spcAft>
              <a:buNone/>
              <a:defRPr sz="2300" b="1"/>
            </a:lvl7pPr>
            <a:lvl8pPr lvl="7" algn="ctr" rtl="0">
              <a:spcBef>
                <a:spcPts val="0"/>
              </a:spcBef>
              <a:spcAft>
                <a:spcPts val="0"/>
              </a:spcAft>
              <a:buNone/>
              <a:defRPr sz="2300" b="1"/>
            </a:lvl8pPr>
            <a:lvl9pPr lvl="8" algn="ctr" rtl="0">
              <a:spcBef>
                <a:spcPts val="0"/>
              </a:spcBef>
              <a:spcAft>
                <a:spcPts val="0"/>
              </a:spcAft>
              <a:buNone/>
              <a:defRPr sz="2300" b="1"/>
            </a:lvl9pPr>
          </a:lstStyle>
          <a:p>
            <a:endParaRPr/>
          </a:p>
        </p:txBody>
      </p:sp>
      <p:sp>
        <p:nvSpPr>
          <p:cNvPr id="387" name="Google Shape;387;p14"/>
          <p:cNvSpPr txBox="1">
            <a:spLocks noGrp="1"/>
          </p:cNvSpPr>
          <p:nvPr>
            <p:ph type="subTitle" idx="2"/>
          </p:nvPr>
        </p:nvSpPr>
        <p:spPr>
          <a:xfrm>
            <a:off x="4716025" y="3309688"/>
            <a:ext cx="3512700" cy="591600"/>
          </a:xfrm>
          <a:prstGeom prst="rect">
            <a:avLst/>
          </a:prstGeom>
        </p:spPr>
        <p:txBody>
          <a:bodyPr spcFirstLastPara="1" wrap="square" lIns="91425" tIns="91425" rIns="91425" bIns="91425" anchor="t" anchorCtr="0">
            <a:noAutofit/>
          </a:bodyPr>
          <a:lstStyle>
            <a:lvl1pPr lvl="0" algn="ctr" rtl="0">
              <a:spcBef>
                <a:spcPts val="0"/>
              </a:spcBef>
              <a:spcAft>
                <a:spcPts val="0"/>
              </a:spcAft>
              <a:buNone/>
              <a:defRPr sz="1600">
                <a:latin typeface="Comfortaa"/>
                <a:ea typeface="Comfortaa"/>
                <a:cs typeface="Comfortaa"/>
                <a:sym typeface="Comfortaa"/>
              </a:defRPr>
            </a:lvl1pPr>
            <a:lvl2pPr lvl="1" algn="ctr" rtl="0">
              <a:spcBef>
                <a:spcPts val="0"/>
              </a:spcBef>
              <a:spcAft>
                <a:spcPts val="0"/>
              </a:spcAft>
              <a:buNone/>
              <a:defRPr>
                <a:solidFill>
                  <a:schemeClr val="dk2"/>
                </a:solidFill>
                <a:latin typeface="Comfortaa"/>
                <a:ea typeface="Comfortaa"/>
                <a:cs typeface="Comfortaa"/>
                <a:sym typeface="Comfortaa"/>
              </a:defRPr>
            </a:lvl2pPr>
            <a:lvl3pPr lvl="2" algn="ctr" rtl="0">
              <a:spcBef>
                <a:spcPts val="0"/>
              </a:spcBef>
              <a:spcAft>
                <a:spcPts val="0"/>
              </a:spcAft>
              <a:buNone/>
              <a:defRPr>
                <a:solidFill>
                  <a:schemeClr val="dk2"/>
                </a:solidFill>
                <a:latin typeface="Comfortaa"/>
                <a:ea typeface="Comfortaa"/>
                <a:cs typeface="Comfortaa"/>
                <a:sym typeface="Comfortaa"/>
              </a:defRPr>
            </a:lvl3pPr>
            <a:lvl4pPr lvl="3" algn="ctr" rtl="0">
              <a:spcBef>
                <a:spcPts val="0"/>
              </a:spcBef>
              <a:spcAft>
                <a:spcPts val="0"/>
              </a:spcAft>
              <a:buNone/>
              <a:defRPr>
                <a:solidFill>
                  <a:schemeClr val="dk2"/>
                </a:solidFill>
                <a:latin typeface="Comfortaa"/>
                <a:ea typeface="Comfortaa"/>
                <a:cs typeface="Comfortaa"/>
                <a:sym typeface="Comfortaa"/>
              </a:defRPr>
            </a:lvl4pPr>
            <a:lvl5pPr lvl="4" algn="ctr" rtl="0">
              <a:spcBef>
                <a:spcPts val="0"/>
              </a:spcBef>
              <a:spcAft>
                <a:spcPts val="0"/>
              </a:spcAft>
              <a:buNone/>
              <a:defRPr>
                <a:solidFill>
                  <a:schemeClr val="dk2"/>
                </a:solidFill>
                <a:latin typeface="Comfortaa"/>
                <a:ea typeface="Comfortaa"/>
                <a:cs typeface="Comfortaa"/>
                <a:sym typeface="Comfortaa"/>
              </a:defRPr>
            </a:lvl5pPr>
            <a:lvl6pPr lvl="5" algn="ctr" rtl="0">
              <a:spcBef>
                <a:spcPts val="0"/>
              </a:spcBef>
              <a:spcAft>
                <a:spcPts val="0"/>
              </a:spcAft>
              <a:buNone/>
              <a:defRPr>
                <a:solidFill>
                  <a:schemeClr val="dk2"/>
                </a:solidFill>
                <a:latin typeface="Comfortaa"/>
                <a:ea typeface="Comfortaa"/>
                <a:cs typeface="Comfortaa"/>
                <a:sym typeface="Comfortaa"/>
              </a:defRPr>
            </a:lvl6pPr>
            <a:lvl7pPr lvl="6" algn="ctr" rtl="0">
              <a:spcBef>
                <a:spcPts val="0"/>
              </a:spcBef>
              <a:spcAft>
                <a:spcPts val="0"/>
              </a:spcAft>
              <a:buNone/>
              <a:defRPr>
                <a:solidFill>
                  <a:schemeClr val="dk2"/>
                </a:solidFill>
                <a:latin typeface="Comfortaa"/>
                <a:ea typeface="Comfortaa"/>
                <a:cs typeface="Comfortaa"/>
                <a:sym typeface="Comfortaa"/>
              </a:defRPr>
            </a:lvl7pPr>
            <a:lvl8pPr lvl="7" algn="ctr" rtl="0">
              <a:spcBef>
                <a:spcPts val="0"/>
              </a:spcBef>
              <a:spcAft>
                <a:spcPts val="0"/>
              </a:spcAft>
              <a:buNone/>
              <a:defRPr>
                <a:solidFill>
                  <a:schemeClr val="dk2"/>
                </a:solidFill>
                <a:latin typeface="Comfortaa"/>
                <a:ea typeface="Comfortaa"/>
                <a:cs typeface="Comfortaa"/>
                <a:sym typeface="Comfortaa"/>
              </a:defRPr>
            </a:lvl8pPr>
            <a:lvl9pPr lvl="8" algn="ctr" rtl="0">
              <a:spcBef>
                <a:spcPts val="0"/>
              </a:spcBef>
              <a:spcAft>
                <a:spcPts val="0"/>
              </a:spcAft>
              <a:buNone/>
              <a:defRPr>
                <a:solidFill>
                  <a:schemeClr val="dk2"/>
                </a:solidFill>
                <a:latin typeface="Comfortaa"/>
                <a:ea typeface="Comfortaa"/>
                <a:cs typeface="Comfortaa"/>
                <a:sym typeface="Comfortaa"/>
              </a:defRPr>
            </a:lvl9pPr>
          </a:lstStyle>
          <a:p>
            <a:endParaRPr/>
          </a:p>
        </p:txBody>
      </p:sp>
      <p:sp>
        <p:nvSpPr>
          <p:cNvPr id="388" name="Google Shape;388;p14"/>
          <p:cNvSpPr txBox="1">
            <a:spLocks noGrp="1"/>
          </p:cNvSpPr>
          <p:nvPr>
            <p:ph type="title" hasCustomPrompt="1"/>
          </p:nvPr>
        </p:nvSpPr>
        <p:spPr>
          <a:xfrm>
            <a:off x="5803375" y="1391475"/>
            <a:ext cx="1338000" cy="1219500"/>
          </a:xfrm>
          <a:prstGeom prst="rect">
            <a:avLst/>
          </a:prstGeom>
        </p:spPr>
        <p:txBody>
          <a:bodyPr spcFirstLastPara="1" wrap="square" lIns="91425" tIns="91425" rIns="91425" bIns="91425" anchor="ctr" anchorCtr="0">
            <a:noAutofit/>
          </a:bodyPr>
          <a:lstStyle>
            <a:lvl1pPr lvl="0" algn="ctr" rtl="0">
              <a:spcBef>
                <a:spcPts val="0"/>
              </a:spcBef>
              <a:spcAft>
                <a:spcPts val="0"/>
              </a:spcAft>
              <a:buSzPts val="12400"/>
              <a:buNone/>
              <a:defRPr sz="12400"/>
            </a:lvl1pPr>
            <a:lvl2pPr lvl="1" rtl="0">
              <a:spcBef>
                <a:spcPts val="0"/>
              </a:spcBef>
              <a:spcAft>
                <a:spcPts val="0"/>
              </a:spcAft>
              <a:buClr>
                <a:schemeClr val="accent4"/>
              </a:buClr>
              <a:buSzPts val="12400"/>
              <a:buNone/>
              <a:defRPr sz="12400">
                <a:solidFill>
                  <a:schemeClr val="accent4"/>
                </a:solidFill>
              </a:defRPr>
            </a:lvl2pPr>
            <a:lvl3pPr lvl="2" rtl="0">
              <a:spcBef>
                <a:spcPts val="0"/>
              </a:spcBef>
              <a:spcAft>
                <a:spcPts val="0"/>
              </a:spcAft>
              <a:buClr>
                <a:schemeClr val="accent4"/>
              </a:buClr>
              <a:buSzPts val="12400"/>
              <a:buNone/>
              <a:defRPr sz="12400">
                <a:solidFill>
                  <a:schemeClr val="accent4"/>
                </a:solidFill>
              </a:defRPr>
            </a:lvl3pPr>
            <a:lvl4pPr lvl="3" rtl="0">
              <a:spcBef>
                <a:spcPts val="0"/>
              </a:spcBef>
              <a:spcAft>
                <a:spcPts val="0"/>
              </a:spcAft>
              <a:buClr>
                <a:schemeClr val="accent4"/>
              </a:buClr>
              <a:buSzPts val="12400"/>
              <a:buNone/>
              <a:defRPr sz="12400">
                <a:solidFill>
                  <a:schemeClr val="accent4"/>
                </a:solidFill>
              </a:defRPr>
            </a:lvl4pPr>
            <a:lvl5pPr lvl="4" rtl="0">
              <a:spcBef>
                <a:spcPts val="0"/>
              </a:spcBef>
              <a:spcAft>
                <a:spcPts val="0"/>
              </a:spcAft>
              <a:buClr>
                <a:schemeClr val="accent4"/>
              </a:buClr>
              <a:buSzPts val="12400"/>
              <a:buNone/>
              <a:defRPr sz="12400">
                <a:solidFill>
                  <a:schemeClr val="accent4"/>
                </a:solidFill>
              </a:defRPr>
            </a:lvl5pPr>
            <a:lvl6pPr lvl="5" rtl="0">
              <a:spcBef>
                <a:spcPts val="0"/>
              </a:spcBef>
              <a:spcAft>
                <a:spcPts val="0"/>
              </a:spcAft>
              <a:buClr>
                <a:schemeClr val="accent4"/>
              </a:buClr>
              <a:buSzPts val="12400"/>
              <a:buNone/>
              <a:defRPr sz="12400">
                <a:solidFill>
                  <a:schemeClr val="accent4"/>
                </a:solidFill>
              </a:defRPr>
            </a:lvl6pPr>
            <a:lvl7pPr lvl="6" rtl="0">
              <a:spcBef>
                <a:spcPts val="0"/>
              </a:spcBef>
              <a:spcAft>
                <a:spcPts val="0"/>
              </a:spcAft>
              <a:buClr>
                <a:schemeClr val="accent4"/>
              </a:buClr>
              <a:buSzPts val="12400"/>
              <a:buNone/>
              <a:defRPr sz="12400">
                <a:solidFill>
                  <a:schemeClr val="accent4"/>
                </a:solidFill>
              </a:defRPr>
            </a:lvl7pPr>
            <a:lvl8pPr lvl="7" rtl="0">
              <a:spcBef>
                <a:spcPts val="0"/>
              </a:spcBef>
              <a:spcAft>
                <a:spcPts val="0"/>
              </a:spcAft>
              <a:buClr>
                <a:schemeClr val="accent4"/>
              </a:buClr>
              <a:buSzPts val="12400"/>
              <a:buNone/>
              <a:defRPr sz="12400">
                <a:solidFill>
                  <a:schemeClr val="accent4"/>
                </a:solidFill>
              </a:defRPr>
            </a:lvl8pPr>
            <a:lvl9pPr lvl="8" rtl="0">
              <a:spcBef>
                <a:spcPts val="0"/>
              </a:spcBef>
              <a:spcAft>
                <a:spcPts val="0"/>
              </a:spcAft>
              <a:buClr>
                <a:schemeClr val="accent4"/>
              </a:buClr>
              <a:buSzPts val="12400"/>
              <a:buNone/>
              <a:defRPr sz="12400">
                <a:solidFill>
                  <a:schemeClr val="accent4"/>
                </a:solidFill>
              </a:defRPr>
            </a:lvl9pPr>
          </a:lstStyle>
          <a:p>
            <a:r>
              <a:t>xx%</a:t>
            </a:r>
          </a:p>
        </p:txBody>
      </p:sp>
      <p:sp>
        <p:nvSpPr>
          <p:cNvPr id="389" name="Google Shape;389;p14"/>
          <p:cNvSpPr/>
          <p:nvPr/>
        </p:nvSpPr>
        <p:spPr>
          <a:xfrm flipH="1">
            <a:off x="8227093" y="3480547"/>
            <a:ext cx="1327430" cy="1798076"/>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0" name="Google Shape;390;p14"/>
          <p:cNvSpPr/>
          <p:nvPr/>
        </p:nvSpPr>
        <p:spPr>
          <a:xfrm rot="-5400000">
            <a:off x="8006258" y="4377911"/>
            <a:ext cx="874074" cy="118414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1" name="Google Shape;391;p14"/>
          <p:cNvSpPr/>
          <p:nvPr/>
        </p:nvSpPr>
        <p:spPr>
          <a:xfrm rot="10800000" flipH="1">
            <a:off x="-198300" y="-153778"/>
            <a:ext cx="1036964" cy="1404703"/>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92" name="Google Shape;392;p14"/>
          <p:cNvGrpSpPr/>
          <p:nvPr/>
        </p:nvGrpSpPr>
        <p:grpSpPr>
          <a:xfrm rot="5400000">
            <a:off x="764528" y="-193301"/>
            <a:ext cx="754382" cy="606116"/>
            <a:chOff x="4649450" y="3527425"/>
            <a:chExt cx="1224050" cy="983475"/>
          </a:xfrm>
        </p:grpSpPr>
        <p:sp>
          <p:nvSpPr>
            <p:cNvPr id="393" name="Google Shape;393;p14"/>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4" name="Google Shape;394;p14"/>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5" name="Google Shape;395;p14"/>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96" name="Google Shape;396;p14"/>
          <p:cNvSpPr/>
          <p:nvPr/>
        </p:nvSpPr>
        <p:spPr>
          <a:xfrm rot="5400000">
            <a:off x="249861" y="-321600"/>
            <a:ext cx="767166" cy="1039226"/>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7" name="Google Shape;397;p14"/>
          <p:cNvSpPr/>
          <p:nvPr/>
        </p:nvSpPr>
        <p:spPr>
          <a:xfrm rot="5400000">
            <a:off x="1459731" y="-557813"/>
            <a:ext cx="1115918" cy="1511657"/>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98" name="Google Shape;398;p14"/>
          <p:cNvGrpSpPr/>
          <p:nvPr/>
        </p:nvGrpSpPr>
        <p:grpSpPr>
          <a:xfrm flipH="1">
            <a:off x="7246780" y="4704871"/>
            <a:ext cx="874094" cy="702299"/>
            <a:chOff x="4649450" y="3527425"/>
            <a:chExt cx="1224050" cy="983475"/>
          </a:xfrm>
        </p:grpSpPr>
        <p:sp>
          <p:nvSpPr>
            <p:cNvPr id="399" name="Google Shape;399;p14"/>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0" name="Google Shape;400;p14"/>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1" name="Google Shape;401;p14"/>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Big words">
  <p:cSld name="MAIN_POINT_1">
    <p:spTree>
      <p:nvGrpSpPr>
        <p:cNvPr id="1" name="Shape 402"/>
        <p:cNvGrpSpPr/>
        <p:nvPr/>
      </p:nvGrpSpPr>
      <p:grpSpPr>
        <a:xfrm>
          <a:off x="0" y="0"/>
          <a:ext cx="0" cy="0"/>
          <a:chOff x="0" y="0"/>
          <a:chExt cx="0" cy="0"/>
        </a:xfrm>
      </p:grpSpPr>
      <p:sp>
        <p:nvSpPr>
          <p:cNvPr id="403" name="Google Shape;403;p15"/>
          <p:cNvSpPr txBox="1">
            <a:spLocks noGrp="1"/>
          </p:cNvSpPr>
          <p:nvPr>
            <p:ph type="title"/>
          </p:nvPr>
        </p:nvSpPr>
        <p:spPr>
          <a:xfrm>
            <a:off x="1143000" y="1228350"/>
            <a:ext cx="6858000" cy="28392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SzPts val="6000"/>
              <a:buNone/>
              <a:defRPr sz="9600"/>
            </a:lvl1pPr>
            <a:lvl2pPr lvl="1" algn="ctr" rtl="0">
              <a:spcBef>
                <a:spcPts val="0"/>
              </a:spcBef>
              <a:spcAft>
                <a:spcPts val="0"/>
              </a:spcAft>
              <a:buSzPts val="3000"/>
              <a:buNone/>
              <a:defRPr>
                <a:latin typeface="Roboto"/>
                <a:ea typeface="Roboto"/>
                <a:cs typeface="Roboto"/>
                <a:sym typeface="Roboto"/>
              </a:defRPr>
            </a:lvl2pPr>
            <a:lvl3pPr lvl="2" algn="ctr" rtl="0">
              <a:spcBef>
                <a:spcPts val="0"/>
              </a:spcBef>
              <a:spcAft>
                <a:spcPts val="0"/>
              </a:spcAft>
              <a:buSzPts val="3000"/>
              <a:buNone/>
              <a:defRPr>
                <a:latin typeface="Roboto"/>
                <a:ea typeface="Roboto"/>
                <a:cs typeface="Roboto"/>
                <a:sym typeface="Roboto"/>
              </a:defRPr>
            </a:lvl3pPr>
            <a:lvl4pPr lvl="3" algn="ctr" rtl="0">
              <a:spcBef>
                <a:spcPts val="0"/>
              </a:spcBef>
              <a:spcAft>
                <a:spcPts val="0"/>
              </a:spcAft>
              <a:buSzPts val="3000"/>
              <a:buNone/>
              <a:defRPr>
                <a:latin typeface="Roboto"/>
                <a:ea typeface="Roboto"/>
                <a:cs typeface="Roboto"/>
                <a:sym typeface="Roboto"/>
              </a:defRPr>
            </a:lvl4pPr>
            <a:lvl5pPr lvl="4" algn="ctr" rtl="0">
              <a:spcBef>
                <a:spcPts val="0"/>
              </a:spcBef>
              <a:spcAft>
                <a:spcPts val="0"/>
              </a:spcAft>
              <a:buSzPts val="3000"/>
              <a:buNone/>
              <a:defRPr>
                <a:latin typeface="Roboto"/>
                <a:ea typeface="Roboto"/>
                <a:cs typeface="Roboto"/>
                <a:sym typeface="Roboto"/>
              </a:defRPr>
            </a:lvl5pPr>
            <a:lvl6pPr lvl="5" algn="ctr" rtl="0">
              <a:spcBef>
                <a:spcPts val="0"/>
              </a:spcBef>
              <a:spcAft>
                <a:spcPts val="0"/>
              </a:spcAft>
              <a:buSzPts val="3000"/>
              <a:buNone/>
              <a:defRPr>
                <a:latin typeface="Roboto"/>
                <a:ea typeface="Roboto"/>
                <a:cs typeface="Roboto"/>
                <a:sym typeface="Roboto"/>
              </a:defRPr>
            </a:lvl6pPr>
            <a:lvl7pPr lvl="6" algn="ctr" rtl="0">
              <a:spcBef>
                <a:spcPts val="0"/>
              </a:spcBef>
              <a:spcAft>
                <a:spcPts val="0"/>
              </a:spcAft>
              <a:buSzPts val="3000"/>
              <a:buNone/>
              <a:defRPr>
                <a:latin typeface="Roboto"/>
                <a:ea typeface="Roboto"/>
                <a:cs typeface="Roboto"/>
                <a:sym typeface="Roboto"/>
              </a:defRPr>
            </a:lvl7pPr>
            <a:lvl8pPr lvl="7" algn="ctr" rtl="0">
              <a:spcBef>
                <a:spcPts val="0"/>
              </a:spcBef>
              <a:spcAft>
                <a:spcPts val="0"/>
              </a:spcAft>
              <a:buSzPts val="3000"/>
              <a:buNone/>
              <a:defRPr>
                <a:latin typeface="Roboto"/>
                <a:ea typeface="Roboto"/>
                <a:cs typeface="Roboto"/>
                <a:sym typeface="Roboto"/>
              </a:defRPr>
            </a:lvl8pPr>
            <a:lvl9pPr lvl="8" algn="ctr" rtl="0">
              <a:spcBef>
                <a:spcPts val="0"/>
              </a:spcBef>
              <a:spcAft>
                <a:spcPts val="0"/>
              </a:spcAft>
              <a:buSzPts val="3000"/>
              <a:buNone/>
              <a:defRPr>
                <a:latin typeface="Roboto"/>
                <a:ea typeface="Roboto"/>
                <a:cs typeface="Roboto"/>
                <a:sym typeface="Roboto"/>
              </a:defRPr>
            </a:lvl9pPr>
          </a:lstStyle>
          <a:p>
            <a:endParaRPr/>
          </a:p>
        </p:txBody>
      </p:sp>
      <p:sp>
        <p:nvSpPr>
          <p:cNvPr id="404" name="Google Shape;404;p15"/>
          <p:cNvSpPr/>
          <p:nvPr/>
        </p:nvSpPr>
        <p:spPr>
          <a:xfrm rot="-5400000">
            <a:off x="6123141" y="3933034"/>
            <a:ext cx="1121717" cy="1519512"/>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05" name="Google Shape;405;p15"/>
          <p:cNvGrpSpPr/>
          <p:nvPr/>
        </p:nvGrpSpPr>
        <p:grpSpPr>
          <a:xfrm rot="5400000">
            <a:off x="-407222" y="1123394"/>
            <a:ext cx="1091217" cy="899093"/>
            <a:chOff x="4626556" y="3501085"/>
            <a:chExt cx="1193630" cy="983475"/>
          </a:xfrm>
        </p:grpSpPr>
        <p:sp>
          <p:nvSpPr>
            <p:cNvPr id="406" name="Google Shape;406;p15"/>
            <p:cNvSpPr/>
            <p:nvPr/>
          </p:nvSpPr>
          <p:spPr>
            <a:xfrm>
              <a:off x="4626556" y="4118393"/>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7" name="Google Shape;407;p15"/>
            <p:cNvSpPr/>
            <p:nvPr/>
          </p:nvSpPr>
          <p:spPr>
            <a:xfrm>
              <a:off x="4702761" y="350108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8" name="Google Shape;408;p15"/>
            <p:cNvSpPr/>
            <p:nvPr/>
          </p:nvSpPr>
          <p:spPr>
            <a:xfrm>
              <a:off x="4809818" y="3586908"/>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09" name="Google Shape;409;p15"/>
          <p:cNvGrpSpPr/>
          <p:nvPr/>
        </p:nvGrpSpPr>
        <p:grpSpPr>
          <a:xfrm rot="-5400000">
            <a:off x="7033878" y="4296163"/>
            <a:ext cx="1299451" cy="1044057"/>
            <a:chOff x="4649450" y="3527425"/>
            <a:chExt cx="1224050" cy="983475"/>
          </a:xfrm>
        </p:grpSpPr>
        <p:sp>
          <p:nvSpPr>
            <p:cNvPr id="410" name="Google Shape;410;p15"/>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1" name="Google Shape;411;p15"/>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2" name="Google Shape;412;p15"/>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413" name="Google Shape;413;p15"/>
          <p:cNvSpPr/>
          <p:nvPr/>
        </p:nvSpPr>
        <p:spPr>
          <a:xfrm rot="-5400000">
            <a:off x="7872422" y="3902293"/>
            <a:ext cx="1121717" cy="1519512"/>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4" name="Google Shape;414;p15"/>
          <p:cNvSpPr/>
          <p:nvPr/>
        </p:nvSpPr>
        <p:spPr>
          <a:xfrm flipH="1">
            <a:off x="8490272" y="3745667"/>
            <a:ext cx="738618" cy="1000655"/>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5" name="Google Shape;415;p15"/>
          <p:cNvSpPr/>
          <p:nvPr/>
        </p:nvSpPr>
        <p:spPr>
          <a:xfrm rot="10800000" flipH="1">
            <a:off x="-258516" y="-299425"/>
            <a:ext cx="1249219" cy="1692230"/>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16" name="Google Shape;416;p15"/>
          <p:cNvGrpSpPr/>
          <p:nvPr/>
        </p:nvGrpSpPr>
        <p:grpSpPr>
          <a:xfrm rot="5400000">
            <a:off x="1054076" y="-55625"/>
            <a:ext cx="908735" cy="730132"/>
            <a:chOff x="4649450" y="3527425"/>
            <a:chExt cx="1224050" cy="983475"/>
          </a:xfrm>
        </p:grpSpPr>
        <p:sp>
          <p:nvSpPr>
            <p:cNvPr id="417" name="Google Shape;417;p15"/>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8" name="Google Shape;418;p15"/>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9" name="Google Shape;419;p15"/>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420" name="Google Shape;420;p15"/>
          <p:cNvSpPr/>
          <p:nvPr/>
        </p:nvSpPr>
        <p:spPr>
          <a:xfrm rot="5400000">
            <a:off x="281375" y="-501557"/>
            <a:ext cx="924183" cy="1251926"/>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1" name="Google Shape;421;p15"/>
          <p:cNvSpPr/>
          <p:nvPr/>
        </p:nvSpPr>
        <p:spPr>
          <a:xfrm rot="5400000">
            <a:off x="1833339" y="-710152"/>
            <a:ext cx="1344232" cy="182103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22" name="Google Shape;422;p15"/>
          <p:cNvGrpSpPr/>
          <p:nvPr/>
        </p:nvGrpSpPr>
        <p:grpSpPr>
          <a:xfrm rot="-5400000">
            <a:off x="8464663" y="3128411"/>
            <a:ext cx="1067739" cy="877850"/>
            <a:chOff x="4649450" y="3527425"/>
            <a:chExt cx="1224050" cy="983475"/>
          </a:xfrm>
        </p:grpSpPr>
        <p:sp>
          <p:nvSpPr>
            <p:cNvPr id="423" name="Google Shape;423;p15"/>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4" name="Google Shape;424;p15"/>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5" name="Google Shape;425;p15"/>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Title only 2">
  <p:cSld name="CUSTOM_34">
    <p:spTree>
      <p:nvGrpSpPr>
        <p:cNvPr id="1" name="Shape 451"/>
        <p:cNvGrpSpPr/>
        <p:nvPr/>
      </p:nvGrpSpPr>
      <p:grpSpPr>
        <a:xfrm>
          <a:off x="0" y="0"/>
          <a:ext cx="0" cy="0"/>
          <a:chOff x="0" y="0"/>
          <a:chExt cx="0" cy="0"/>
        </a:xfrm>
      </p:grpSpPr>
      <p:sp>
        <p:nvSpPr>
          <p:cNvPr id="452" name="Google Shape;452;p17"/>
          <p:cNvSpPr/>
          <p:nvPr/>
        </p:nvSpPr>
        <p:spPr>
          <a:xfrm rot="-375952">
            <a:off x="-475745" y="3211312"/>
            <a:ext cx="1107592" cy="1985989"/>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3" name="Google Shape;453;p17"/>
          <p:cNvSpPr/>
          <p:nvPr/>
        </p:nvSpPr>
        <p:spPr>
          <a:xfrm rot="3563752" flipH="1">
            <a:off x="-110041" y="4292636"/>
            <a:ext cx="729280" cy="988042"/>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4" name="Google Shape;454;p17"/>
          <p:cNvSpPr/>
          <p:nvPr/>
        </p:nvSpPr>
        <p:spPr>
          <a:xfrm rot="10800000">
            <a:off x="8517559" y="-153778"/>
            <a:ext cx="1036964" cy="1404703"/>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55" name="Google Shape;455;p17"/>
          <p:cNvGrpSpPr/>
          <p:nvPr/>
        </p:nvGrpSpPr>
        <p:grpSpPr>
          <a:xfrm rot="-5400000" flipH="1">
            <a:off x="7837313" y="-193301"/>
            <a:ext cx="754382" cy="606116"/>
            <a:chOff x="4649450" y="3527425"/>
            <a:chExt cx="1224050" cy="983475"/>
          </a:xfrm>
        </p:grpSpPr>
        <p:sp>
          <p:nvSpPr>
            <p:cNvPr id="456" name="Google Shape;456;p17"/>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7" name="Google Shape;457;p17"/>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8" name="Google Shape;458;p17"/>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459" name="Google Shape;459;p17"/>
          <p:cNvSpPr/>
          <p:nvPr/>
        </p:nvSpPr>
        <p:spPr>
          <a:xfrm rot="-5400000" flipH="1">
            <a:off x="8339196" y="-321600"/>
            <a:ext cx="767166" cy="1039226"/>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0" name="Google Shape;460;p17"/>
          <p:cNvSpPr/>
          <p:nvPr/>
        </p:nvSpPr>
        <p:spPr>
          <a:xfrm rot="-5400000" flipH="1">
            <a:off x="6780574" y="-557813"/>
            <a:ext cx="1115918" cy="1511657"/>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61" name="Google Shape;461;p17"/>
          <p:cNvGrpSpPr/>
          <p:nvPr/>
        </p:nvGrpSpPr>
        <p:grpSpPr>
          <a:xfrm rot="318926">
            <a:off x="176247" y="4789472"/>
            <a:ext cx="729365" cy="586016"/>
            <a:chOff x="4649450" y="3527425"/>
            <a:chExt cx="1224050" cy="983475"/>
          </a:xfrm>
        </p:grpSpPr>
        <p:sp>
          <p:nvSpPr>
            <p:cNvPr id="462" name="Google Shape;462;p17"/>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3" name="Google Shape;463;p17"/>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4" name="Google Shape;464;p17"/>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465" name="Google Shape;465;p17"/>
          <p:cNvSpPr txBox="1">
            <a:spLocks noGrp="1"/>
          </p:cNvSpPr>
          <p:nvPr>
            <p:ph type="title"/>
          </p:nvPr>
        </p:nvSpPr>
        <p:spPr>
          <a:xfrm>
            <a:off x="778500" y="452825"/>
            <a:ext cx="5950500" cy="440400"/>
          </a:xfrm>
          <a:prstGeom prst="rect">
            <a:avLst/>
          </a:prstGeom>
        </p:spPr>
        <p:txBody>
          <a:bodyPr spcFirstLastPara="1" wrap="square" lIns="91425" tIns="91425" rIns="91425" bIns="91425" anchor="t" anchorCtr="0">
            <a:noAutofit/>
          </a:bodyPr>
          <a:lstStyle>
            <a:lvl1pPr lvl="0" rtl="0">
              <a:spcBef>
                <a:spcPts val="0"/>
              </a:spcBef>
              <a:spcAft>
                <a:spcPts val="0"/>
              </a:spcAft>
              <a:buSzPts val="3000"/>
              <a:buNone/>
              <a:defRPr sz="4000"/>
            </a:lvl1pPr>
            <a:lvl2pPr lvl="1" algn="ctr" rtl="0">
              <a:spcBef>
                <a:spcPts val="0"/>
              </a:spcBef>
              <a:spcAft>
                <a:spcPts val="0"/>
              </a:spcAft>
              <a:buSzPts val="2800"/>
              <a:buNone/>
              <a:defRPr sz="2800"/>
            </a:lvl2pPr>
            <a:lvl3pPr lvl="2" algn="ctr" rtl="0">
              <a:spcBef>
                <a:spcPts val="0"/>
              </a:spcBef>
              <a:spcAft>
                <a:spcPts val="0"/>
              </a:spcAft>
              <a:buSzPts val="2800"/>
              <a:buNone/>
              <a:defRPr sz="2800"/>
            </a:lvl3pPr>
            <a:lvl4pPr lvl="3" algn="ctr" rtl="0">
              <a:spcBef>
                <a:spcPts val="0"/>
              </a:spcBef>
              <a:spcAft>
                <a:spcPts val="0"/>
              </a:spcAft>
              <a:buSzPts val="2800"/>
              <a:buNone/>
              <a:defRPr sz="2800"/>
            </a:lvl4pPr>
            <a:lvl5pPr lvl="4" algn="ctr" rtl="0">
              <a:spcBef>
                <a:spcPts val="0"/>
              </a:spcBef>
              <a:spcAft>
                <a:spcPts val="0"/>
              </a:spcAft>
              <a:buSzPts val="2800"/>
              <a:buNone/>
              <a:defRPr sz="2800"/>
            </a:lvl5pPr>
            <a:lvl6pPr lvl="5" algn="ctr" rtl="0">
              <a:spcBef>
                <a:spcPts val="0"/>
              </a:spcBef>
              <a:spcAft>
                <a:spcPts val="0"/>
              </a:spcAft>
              <a:buSzPts val="2800"/>
              <a:buNone/>
              <a:defRPr sz="2800"/>
            </a:lvl6pPr>
            <a:lvl7pPr lvl="6" algn="ctr" rtl="0">
              <a:spcBef>
                <a:spcPts val="0"/>
              </a:spcBef>
              <a:spcAft>
                <a:spcPts val="0"/>
              </a:spcAft>
              <a:buSzPts val="2800"/>
              <a:buNone/>
              <a:defRPr sz="2800"/>
            </a:lvl7pPr>
            <a:lvl8pPr lvl="7" algn="ctr" rtl="0">
              <a:spcBef>
                <a:spcPts val="0"/>
              </a:spcBef>
              <a:spcAft>
                <a:spcPts val="0"/>
              </a:spcAft>
              <a:buSzPts val="2800"/>
              <a:buNone/>
              <a:defRPr sz="2800"/>
            </a:lvl8pPr>
            <a:lvl9pPr lvl="8" algn="ctr" rtl="0">
              <a:spcBef>
                <a:spcPts val="0"/>
              </a:spcBef>
              <a:spcAft>
                <a:spcPts val="0"/>
              </a:spcAft>
              <a:buSzPts val="2800"/>
              <a:buNone/>
              <a:defRPr sz="2800"/>
            </a:lvl9pPr>
          </a:lstStyle>
          <a:p>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Title only 3">
  <p:cSld name="CUSTOM_32">
    <p:spTree>
      <p:nvGrpSpPr>
        <p:cNvPr id="1" name="Shape 466"/>
        <p:cNvGrpSpPr/>
        <p:nvPr/>
      </p:nvGrpSpPr>
      <p:grpSpPr>
        <a:xfrm>
          <a:off x="0" y="0"/>
          <a:ext cx="0" cy="0"/>
          <a:chOff x="0" y="0"/>
          <a:chExt cx="0" cy="0"/>
        </a:xfrm>
      </p:grpSpPr>
      <p:sp>
        <p:nvSpPr>
          <p:cNvPr id="467" name="Google Shape;467;p18"/>
          <p:cNvSpPr txBox="1">
            <a:spLocks noGrp="1"/>
          </p:cNvSpPr>
          <p:nvPr>
            <p:ph type="title"/>
          </p:nvPr>
        </p:nvSpPr>
        <p:spPr>
          <a:xfrm>
            <a:off x="778500" y="452825"/>
            <a:ext cx="5950500" cy="440400"/>
          </a:xfrm>
          <a:prstGeom prst="rect">
            <a:avLst/>
          </a:prstGeom>
        </p:spPr>
        <p:txBody>
          <a:bodyPr spcFirstLastPara="1" wrap="square" lIns="91425" tIns="91425" rIns="91425" bIns="91425" anchor="t" anchorCtr="0">
            <a:noAutofit/>
          </a:bodyPr>
          <a:lstStyle>
            <a:lvl1pPr lvl="0" rtl="0">
              <a:spcBef>
                <a:spcPts val="0"/>
              </a:spcBef>
              <a:spcAft>
                <a:spcPts val="0"/>
              </a:spcAft>
              <a:buSzPts val="3000"/>
              <a:buNone/>
              <a:defRPr sz="4000"/>
            </a:lvl1pPr>
            <a:lvl2pPr lvl="1" algn="ctr" rtl="0">
              <a:spcBef>
                <a:spcPts val="0"/>
              </a:spcBef>
              <a:spcAft>
                <a:spcPts val="0"/>
              </a:spcAft>
              <a:buSzPts val="2800"/>
              <a:buNone/>
              <a:defRPr sz="2800"/>
            </a:lvl2pPr>
            <a:lvl3pPr lvl="2" algn="ctr" rtl="0">
              <a:spcBef>
                <a:spcPts val="0"/>
              </a:spcBef>
              <a:spcAft>
                <a:spcPts val="0"/>
              </a:spcAft>
              <a:buSzPts val="2800"/>
              <a:buNone/>
              <a:defRPr sz="2800"/>
            </a:lvl3pPr>
            <a:lvl4pPr lvl="3" algn="ctr" rtl="0">
              <a:spcBef>
                <a:spcPts val="0"/>
              </a:spcBef>
              <a:spcAft>
                <a:spcPts val="0"/>
              </a:spcAft>
              <a:buSzPts val="2800"/>
              <a:buNone/>
              <a:defRPr sz="2800"/>
            </a:lvl4pPr>
            <a:lvl5pPr lvl="4" algn="ctr" rtl="0">
              <a:spcBef>
                <a:spcPts val="0"/>
              </a:spcBef>
              <a:spcAft>
                <a:spcPts val="0"/>
              </a:spcAft>
              <a:buSzPts val="2800"/>
              <a:buNone/>
              <a:defRPr sz="2800"/>
            </a:lvl5pPr>
            <a:lvl6pPr lvl="5" algn="ctr" rtl="0">
              <a:spcBef>
                <a:spcPts val="0"/>
              </a:spcBef>
              <a:spcAft>
                <a:spcPts val="0"/>
              </a:spcAft>
              <a:buSzPts val="2800"/>
              <a:buNone/>
              <a:defRPr sz="2800"/>
            </a:lvl6pPr>
            <a:lvl7pPr lvl="6" algn="ctr" rtl="0">
              <a:spcBef>
                <a:spcPts val="0"/>
              </a:spcBef>
              <a:spcAft>
                <a:spcPts val="0"/>
              </a:spcAft>
              <a:buSzPts val="2800"/>
              <a:buNone/>
              <a:defRPr sz="2800"/>
            </a:lvl7pPr>
            <a:lvl8pPr lvl="7" algn="ctr" rtl="0">
              <a:spcBef>
                <a:spcPts val="0"/>
              </a:spcBef>
              <a:spcAft>
                <a:spcPts val="0"/>
              </a:spcAft>
              <a:buSzPts val="2800"/>
              <a:buNone/>
              <a:defRPr sz="2800"/>
            </a:lvl8pPr>
            <a:lvl9pPr lvl="8" algn="ctr" rtl="0">
              <a:spcBef>
                <a:spcPts val="0"/>
              </a:spcBef>
              <a:spcAft>
                <a:spcPts val="0"/>
              </a:spcAft>
              <a:buSzPts val="2800"/>
              <a:buNone/>
              <a:defRPr sz="2800"/>
            </a:lvl9pPr>
          </a:lstStyle>
          <a:p>
            <a:endParaRPr/>
          </a:p>
        </p:txBody>
      </p:sp>
      <p:sp>
        <p:nvSpPr>
          <p:cNvPr id="468" name="Google Shape;468;p18"/>
          <p:cNvSpPr/>
          <p:nvPr/>
        </p:nvSpPr>
        <p:spPr>
          <a:xfrm flipH="1">
            <a:off x="8487028" y="1134969"/>
            <a:ext cx="949460" cy="2023062"/>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69" name="Google Shape;469;p18"/>
          <p:cNvGrpSpPr/>
          <p:nvPr/>
        </p:nvGrpSpPr>
        <p:grpSpPr>
          <a:xfrm flipH="1">
            <a:off x="8411798" y="2672995"/>
            <a:ext cx="1099931" cy="883652"/>
            <a:chOff x="4649450" y="3527425"/>
            <a:chExt cx="1224050" cy="983475"/>
          </a:xfrm>
        </p:grpSpPr>
        <p:sp>
          <p:nvSpPr>
            <p:cNvPr id="470" name="Google Shape;470;p18"/>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1" name="Google Shape;471;p18"/>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2" name="Google Shape;472;p18"/>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473" name="Google Shape;473;p18"/>
          <p:cNvSpPr/>
          <p:nvPr/>
        </p:nvSpPr>
        <p:spPr>
          <a:xfrm flipH="1">
            <a:off x="8228469" y="3198642"/>
            <a:ext cx="1099934" cy="1490004"/>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4" name="Google Shape;474;p18"/>
          <p:cNvSpPr/>
          <p:nvPr/>
        </p:nvSpPr>
        <p:spPr>
          <a:xfrm rot="-5400000">
            <a:off x="8251524" y="4317943"/>
            <a:ext cx="819059" cy="1419105"/>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5" name="Google Shape;475;p18"/>
          <p:cNvSpPr/>
          <p:nvPr/>
        </p:nvSpPr>
        <p:spPr>
          <a:xfrm rot="5400000">
            <a:off x="-95913" y="-336931"/>
            <a:ext cx="742632" cy="1006194"/>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6" name="Google Shape;476;p18"/>
          <p:cNvSpPr/>
          <p:nvPr/>
        </p:nvSpPr>
        <p:spPr>
          <a:xfrm rot="10800000" flipH="1">
            <a:off x="-160092" y="669489"/>
            <a:ext cx="618327" cy="1270557"/>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77" name="Google Shape;477;p18"/>
          <p:cNvGrpSpPr/>
          <p:nvPr/>
        </p:nvGrpSpPr>
        <p:grpSpPr>
          <a:xfrm flipH="1">
            <a:off x="8552924" y="4347750"/>
            <a:ext cx="817665" cy="656961"/>
            <a:chOff x="4649450" y="3527425"/>
            <a:chExt cx="1224050" cy="983475"/>
          </a:xfrm>
        </p:grpSpPr>
        <p:sp>
          <p:nvSpPr>
            <p:cNvPr id="478" name="Google Shape;478;p18"/>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9" name="Google Shape;479;p18"/>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0" name="Google Shape;480;p18"/>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81" name="Google Shape;481;p18"/>
          <p:cNvGrpSpPr/>
          <p:nvPr/>
        </p:nvGrpSpPr>
        <p:grpSpPr>
          <a:xfrm rot="10800000" flipH="1">
            <a:off x="-226961" y="290638"/>
            <a:ext cx="821705" cy="660010"/>
            <a:chOff x="4649450" y="3527425"/>
            <a:chExt cx="1224050" cy="983475"/>
          </a:xfrm>
        </p:grpSpPr>
        <p:sp>
          <p:nvSpPr>
            <p:cNvPr id="482" name="Google Shape;482;p18"/>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3" name="Google Shape;483;p18"/>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4" name="Google Shape;484;p18"/>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 Title and two columns 2 ">
  <p:cSld name="CUSTOM_27">
    <p:spTree>
      <p:nvGrpSpPr>
        <p:cNvPr id="1" name="Shape 485"/>
        <p:cNvGrpSpPr/>
        <p:nvPr/>
      </p:nvGrpSpPr>
      <p:grpSpPr>
        <a:xfrm>
          <a:off x="0" y="0"/>
          <a:ext cx="0" cy="0"/>
          <a:chOff x="0" y="0"/>
          <a:chExt cx="0" cy="0"/>
        </a:xfrm>
      </p:grpSpPr>
      <p:sp>
        <p:nvSpPr>
          <p:cNvPr id="486" name="Google Shape;486;p19"/>
          <p:cNvSpPr/>
          <p:nvPr/>
        </p:nvSpPr>
        <p:spPr>
          <a:xfrm rot="10265415">
            <a:off x="7860399" y="1692769"/>
            <a:ext cx="1799601" cy="2674614"/>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7" name="Google Shape;487;p19"/>
          <p:cNvSpPr txBox="1">
            <a:spLocks noGrp="1"/>
          </p:cNvSpPr>
          <p:nvPr>
            <p:ph type="body" idx="1"/>
          </p:nvPr>
        </p:nvSpPr>
        <p:spPr>
          <a:xfrm>
            <a:off x="1161775" y="2023100"/>
            <a:ext cx="2791200" cy="1860300"/>
          </a:xfrm>
          <a:prstGeom prst="rect">
            <a:avLst/>
          </a:prstGeom>
        </p:spPr>
        <p:txBody>
          <a:bodyPr spcFirstLastPara="1" wrap="square" lIns="91425" tIns="91425" rIns="91425" bIns="91425" anchor="t" anchorCtr="0">
            <a:noAutofit/>
          </a:bodyPr>
          <a:lstStyle>
            <a:lvl1pPr marL="457200" lvl="0" indent="-317500" rtl="0">
              <a:lnSpc>
                <a:spcPct val="100000"/>
              </a:lnSpc>
              <a:spcBef>
                <a:spcPts val="0"/>
              </a:spcBef>
              <a:spcAft>
                <a:spcPts val="0"/>
              </a:spcAft>
              <a:buSzPts val="1400"/>
              <a:buChar char="●"/>
              <a:defRPr sz="1400"/>
            </a:lvl1pPr>
            <a:lvl2pPr marL="914400" lvl="1" indent="-304800" rtl="0">
              <a:spcBef>
                <a:spcPts val="0"/>
              </a:spcBef>
              <a:spcAft>
                <a:spcPts val="0"/>
              </a:spcAft>
              <a:buSzPts val="1200"/>
              <a:buChar char="○"/>
              <a:defRPr sz="1200"/>
            </a:lvl2pPr>
            <a:lvl3pPr marL="1371600" lvl="2" indent="-304800" rtl="0">
              <a:spcBef>
                <a:spcPts val="0"/>
              </a:spcBef>
              <a:spcAft>
                <a:spcPts val="0"/>
              </a:spcAft>
              <a:buSzPts val="1200"/>
              <a:buChar char="■"/>
              <a:defRPr sz="1200"/>
            </a:lvl3pPr>
            <a:lvl4pPr marL="1828800" lvl="3" indent="-304800" rtl="0">
              <a:spcBef>
                <a:spcPts val="0"/>
              </a:spcBef>
              <a:spcAft>
                <a:spcPts val="0"/>
              </a:spcAft>
              <a:buSzPts val="1200"/>
              <a:buChar char="●"/>
              <a:defRPr sz="1200"/>
            </a:lvl4pPr>
            <a:lvl5pPr marL="2286000" lvl="4" indent="-304800" rtl="0">
              <a:spcBef>
                <a:spcPts val="0"/>
              </a:spcBef>
              <a:spcAft>
                <a:spcPts val="0"/>
              </a:spcAft>
              <a:buSzPts val="1200"/>
              <a:buChar char="○"/>
              <a:defRPr sz="1200"/>
            </a:lvl5pPr>
            <a:lvl6pPr marL="2743200" lvl="5" indent="-304800" rtl="0">
              <a:spcBef>
                <a:spcPts val="0"/>
              </a:spcBef>
              <a:spcAft>
                <a:spcPts val="0"/>
              </a:spcAft>
              <a:buSzPts val="1200"/>
              <a:buChar char="■"/>
              <a:defRPr sz="1200"/>
            </a:lvl6pPr>
            <a:lvl7pPr marL="3200400" lvl="6" indent="-304800" rtl="0">
              <a:spcBef>
                <a:spcPts val="0"/>
              </a:spcBef>
              <a:spcAft>
                <a:spcPts val="0"/>
              </a:spcAft>
              <a:buSzPts val="1200"/>
              <a:buChar char="●"/>
              <a:defRPr sz="1200"/>
            </a:lvl7pPr>
            <a:lvl8pPr marL="3657600" lvl="7" indent="-304800" rtl="0">
              <a:spcBef>
                <a:spcPts val="0"/>
              </a:spcBef>
              <a:spcAft>
                <a:spcPts val="0"/>
              </a:spcAft>
              <a:buSzPts val="1200"/>
              <a:buChar char="○"/>
              <a:defRPr sz="1200"/>
            </a:lvl8pPr>
            <a:lvl9pPr marL="4114800" lvl="8" indent="-304800" rtl="0">
              <a:spcBef>
                <a:spcPts val="0"/>
              </a:spcBef>
              <a:spcAft>
                <a:spcPts val="0"/>
              </a:spcAft>
              <a:buSzPts val="1200"/>
              <a:buChar char="■"/>
              <a:defRPr sz="1200"/>
            </a:lvl9pPr>
          </a:lstStyle>
          <a:p>
            <a:endParaRPr/>
          </a:p>
        </p:txBody>
      </p:sp>
      <p:sp>
        <p:nvSpPr>
          <p:cNvPr id="488" name="Google Shape;488;p19"/>
          <p:cNvSpPr txBox="1">
            <a:spLocks noGrp="1"/>
          </p:cNvSpPr>
          <p:nvPr>
            <p:ph type="body" idx="2"/>
          </p:nvPr>
        </p:nvSpPr>
        <p:spPr>
          <a:xfrm>
            <a:off x="4510675" y="2023100"/>
            <a:ext cx="2791200" cy="1860300"/>
          </a:xfrm>
          <a:prstGeom prst="rect">
            <a:avLst/>
          </a:prstGeom>
        </p:spPr>
        <p:txBody>
          <a:bodyPr spcFirstLastPara="1" wrap="square" lIns="91425" tIns="91425" rIns="91425" bIns="91425" anchor="t" anchorCtr="0">
            <a:noAutofit/>
          </a:bodyPr>
          <a:lstStyle>
            <a:lvl1pPr marL="457200" lvl="0" indent="-317500" rtl="0">
              <a:lnSpc>
                <a:spcPct val="100000"/>
              </a:lnSpc>
              <a:spcBef>
                <a:spcPts val="0"/>
              </a:spcBef>
              <a:spcAft>
                <a:spcPts val="0"/>
              </a:spcAft>
              <a:buSzPts val="1400"/>
              <a:buChar char="●"/>
              <a:defRPr sz="1400"/>
            </a:lvl1pPr>
            <a:lvl2pPr marL="914400" lvl="1" indent="-304800" rtl="0">
              <a:spcBef>
                <a:spcPts val="0"/>
              </a:spcBef>
              <a:spcAft>
                <a:spcPts val="0"/>
              </a:spcAft>
              <a:buSzPts val="1200"/>
              <a:buChar char="○"/>
              <a:defRPr sz="1200"/>
            </a:lvl2pPr>
            <a:lvl3pPr marL="1371600" lvl="2" indent="-304800" rtl="0">
              <a:spcBef>
                <a:spcPts val="0"/>
              </a:spcBef>
              <a:spcAft>
                <a:spcPts val="0"/>
              </a:spcAft>
              <a:buSzPts val="1200"/>
              <a:buChar char="■"/>
              <a:defRPr sz="1200"/>
            </a:lvl3pPr>
            <a:lvl4pPr marL="1828800" lvl="3" indent="-304800" rtl="0">
              <a:spcBef>
                <a:spcPts val="0"/>
              </a:spcBef>
              <a:spcAft>
                <a:spcPts val="0"/>
              </a:spcAft>
              <a:buSzPts val="1200"/>
              <a:buChar char="●"/>
              <a:defRPr sz="1200"/>
            </a:lvl4pPr>
            <a:lvl5pPr marL="2286000" lvl="4" indent="-304800" rtl="0">
              <a:spcBef>
                <a:spcPts val="0"/>
              </a:spcBef>
              <a:spcAft>
                <a:spcPts val="0"/>
              </a:spcAft>
              <a:buSzPts val="1200"/>
              <a:buChar char="○"/>
              <a:defRPr sz="1200"/>
            </a:lvl5pPr>
            <a:lvl6pPr marL="2743200" lvl="5" indent="-304800" rtl="0">
              <a:spcBef>
                <a:spcPts val="0"/>
              </a:spcBef>
              <a:spcAft>
                <a:spcPts val="0"/>
              </a:spcAft>
              <a:buSzPts val="1200"/>
              <a:buChar char="■"/>
              <a:defRPr sz="1200"/>
            </a:lvl6pPr>
            <a:lvl7pPr marL="3200400" lvl="6" indent="-304800" rtl="0">
              <a:spcBef>
                <a:spcPts val="0"/>
              </a:spcBef>
              <a:spcAft>
                <a:spcPts val="0"/>
              </a:spcAft>
              <a:buSzPts val="1200"/>
              <a:buChar char="●"/>
              <a:defRPr sz="1200"/>
            </a:lvl7pPr>
            <a:lvl8pPr marL="3657600" lvl="7" indent="-304800" rtl="0">
              <a:spcBef>
                <a:spcPts val="0"/>
              </a:spcBef>
              <a:spcAft>
                <a:spcPts val="0"/>
              </a:spcAft>
              <a:buSzPts val="1200"/>
              <a:buChar char="○"/>
              <a:defRPr sz="1200"/>
            </a:lvl8pPr>
            <a:lvl9pPr marL="4114800" lvl="8" indent="-304800" rtl="0">
              <a:spcBef>
                <a:spcPts val="0"/>
              </a:spcBef>
              <a:spcAft>
                <a:spcPts val="0"/>
              </a:spcAft>
              <a:buSzPts val="1200"/>
              <a:buChar char="■"/>
              <a:defRPr sz="1200"/>
            </a:lvl9pPr>
          </a:lstStyle>
          <a:p>
            <a:endParaRPr/>
          </a:p>
        </p:txBody>
      </p:sp>
      <p:sp>
        <p:nvSpPr>
          <p:cNvPr id="489" name="Google Shape;489;p19"/>
          <p:cNvSpPr txBox="1">
            <a:spLocks noGrp="1"/>
          </p:cNvSpPr>
          <p:nvPr>
            <p:ph type="subTitle" idx="3"/>
          </p:nvPr>
        </p:nvSpPr>
        <p:spPr>
          <a:xfrm>
            <a:off x="1161775" y="1583200"/>
            <a:ext cx="1965000" cy="397200"/>
          </a:xfrm>
          <a:prstGeom prst="rect">
            <a:avLst/>
          </a:prstGeom>
        </p:spPr>
        <p:txBody>
          <a:bodyPr spcFirstLastPara="1" wrap="square" lIns="91425" tIns="91425" rIns="91425" bIns="91425" anchor="t" anchorCtr="0">
            <a:noAutofit/>
          </a:bodyPr>
          <a:lstStyle>
            <a:lvl1pPr lvl="0" rtl="0">
              <a:spcBef>
                <a:spcPts val="0"/>
              </a:spcBef>
              <a:spcAft>
                <a:spcPts val="0"/>
              </a:spcAft>
              <a:buSzPts val="2000"/>
              <a:buNone/>
              <a:defRPr/>
            </a:lvl1pPr>
            <a:lvl2pPr lvl="1" rtl="0">
              <a:spcBef>
                <a:spcPts val="0"/>
              </a:spcBef>
              <a:spcAft>
                <a:spcPts val="0"/>
              </a:spcAft>
              <a:buSzPts val="2000"/>
              <a:buNone/>
              <a:defRPr sz="2000"/>
            </a:lvl2pPr>
            <a:lvl3pPr lvl="2" rtl="0">
              <a:spcBef>
                <a:spcPts val="0"/>
              </a:spcBef>
              <a:spcAft>
                <a:spcPts val="0"/>
              </a:spcAft>
              <a:buSzPts val="2000"/>
              <a:buNone/>
              <a:defRPr sz="2000"/>
            </a:lvl3pPr>
            <a:lvl4pPr lvl="3" rtl="0">
              <a:spcBef>
                <a:spcPts val="0"/>
              </a:spcBef>
              <a:spcAft>
                <a:spcPts val="0"/>
              </a:spcAft>
              <a:buSzPts val="2000"/>
              <a:buNone/>
              <a:defRPr sz="2000"/>
            </a:lvl4pPr>
            <a:lvl5pPr lvl="4" rtl="0">
              <a:spcBef>
                <a:spcPts val="0"/>
              </a:spcBef>
              <a:spcAft>
                <a:spcPts val="0"/>
              </a:spcAft>
              <a:buSzPts val="2000"/>
              <a:buNone/>
              <a:defRPr sz="2000"/>
            </a:lvl5pPr>
            <a:lvl6pPr lvl="5" rtl="0">
              <a:spcBef>
                <a:spcPts val="0"/>
              </a:spcBef>
              <a:spcAft>
                <a:spcPts val="0"/>
              </a:spcAft>
              <a:buSzPts val="2000"/>
              <a:buNone/>
              <a:defRPr sz="2000"/>
            </a:lvl6pPr>
            <a:lvl7pPr lvl="6" rtl="0">
              <a:spcBef>
                <a:spcPts val="0"/>
              </a:spcBef>
              <a:spcAft>
                <a:spcPts val="0"/>
              </a:spcAft>
              <a:buSzPts val="2000"/>
              <a:buNone/>
              <a:defRPr sz="2000"/>
            </a:lvl7pPr>
            <a:lvl8pPr lvl="7" rtl="0">
              <a:spcBef>
                <a:spcPts val="0"/>
              </a:spcBef>
              <a:spcAft>
                <a:spcPts val="0"/>
              </a:spcAft>
              <a:buSzPts val="2000"/>
              <a:buNone/>
              <a:defRPr sz="2000"/>
            </a:lvl8pPr>
            <a:lvl9pPr lvl="8" rtl="0">
              <a:spcBef>
                <a:spcPts val="0"/>
              </a:spcBef>
              <a:spcAft>
                <a:spcPts val="0"/>
              </a:spcAft>
              <a:buSzPts val="2000"/>
              <a:buNone/>
              <a:defRPr sz="2000"/>
            </a:lvl9pPr>
          </a:lstStyle>
          <a:p>
            <a:endParaRPr/>
          </a:p>
        </p:txBody>
      </p:sp>
      <p:sp>
        <p:nvSpPr>
          <p:cNvPr id="490" name="Google Shape;490;p19"/>
          <p:cNvSpPr txBox="1">
            <a:spLocks noGrp="1"/>
          </p:cNvSpPr>
          <p:nvPr>
            <p:ph type="subTitle" idx="4"/>
          </p:nvPr>
        </p:nvSpPr>
        <p:spPr>
          <a:xfrm>
            <a:off x="4510675" y="1583200"/>
            <a:ext cx="1965000" cy="397200"/>
          </a:xfrm>
          <a:prstGeom prst="rect">
            <a:avLst/>
          </a:prstGeom>
        </p:spPr>
        <p:txBody>
          <a:bodyPr spcFirstLastPara="1" wrap="square" lIns="91425" tIns="91425" rIns="91425" bIns="91425" anchor="t" anchorCtr="0">
            <a:noAutofit/>
          </a:bodyPr>
          <a:lstStyle>
            <a:lvl1pPr lvl="0" rtl="0">
              <a:spcBef>
                <a:spcPts val="0"/>
              </a:spcBef>
              <a:spcAft>
                <a:spcPts val="0"/>
              </a:spcAft>
              <a:buSzPts val="2000"/>
              <a:buNone/>
              <a:defRPr/>
            </a:lvl1pPr>
            <a:lvl2pPr lvl="1" rtl="0">
              <a:spcBef>
                <a:spcPts val="0"/>
              </a:spcBef>
              <a:spcAft>
                <a:spcPts val="0"/>
              </a:spcAft>
              <a:buSzPts val="2000"/>
              <a:buNone/>
              <a:defRPr sz="2000"/>
            </a:lvl2pPr>
            <a:lvl3pPr lvl="2" rtl="0">
              <a:spcBef>
                <a:spcPts val="0"/>
              </a:spcBef>
              <a:spcAft>
                <a:spcPts val="0"/>
              </a:spcAft>
              <a:buSzPts val="2000"/>
              <a:buNone/>
              <a:defRPr sz="2000"/>
            </a:lvl3pPr>
            <a:lvl4pPr lvl="3" rtl="0">
              <a:spcBef>
                <a:spcPts val="0"/>
              </a:spcBef>
              <a:spcAft>
                <a:spcPts val="0"/>
              </a:spcAft>
              <a:buSzPts val="2000"/>
              <a:buNone/>
              <a:defRPr sz="2000"/>
            </a:lvl4pPr>
            <a:lvl5pPr lvl="4" rtl="0">
              <a:spcBef>
                <a:spcPts val="0"/>
              </a:spcBef>
              <a:spcAft>
                <a:spcPts val="0"/>
              </a:spcAft>
              <a:buSzPts val="2000"/>
              <a:buNone/>
              <a:defRPr sz="2000"/>
            </a:lvl5pPr>
            <a:lvl6pPr lvl="5" rtl="0">
              <a:spcBef>
                <a:spcPts val="0"/>
              </a:spcBef>
              <a:spcAft>
                <a:spcPts val="0"/>
              </a:spcAft>
              <a:buSzPts val="2000"/>
              <a:buNone/>
              <a:defRPr sz="2000"/>
            </a:lvl6pPr>
            <a:lvl7pPr lvl="6" rtl="0">
              <a:spcBef>
                <a:spcPts val="0"/>
              </a:spcBef>
              <a:spcAft>
                <a:spcPts val="0"/>
              </a:spcAft>
              <a:buSzPts val="2000"/>
              <a:buNone/>
              <a:defRPr sz="2000"/>
            </a:lvl7pPr>
            <a:lvl8pPr lvl="7" rtl="0">
              <a:spcBef>
                <a:spcPts val="0"/>
              </a:spcBef>
              <a:spcAft>
                <a:spcPts val="0"/>
              </a:spcAft>
              <a:buSzPts val="2000"/>
              <a:buNone/>
              <a:defRPr sz="2000"/>
            </a:lvl8pPr>
            <a:lvl9pPr lvl="8" rtl="0">
              <a:spcBef>
                <a:spcPts val="0"/>
              </a:spcBef>
              <a:spcAft>
                <a:spcPts val="0"/>
              </a:spcAft>
              <a:buSzPts val="2000"/>
              <a:buNone/>
              <a:defRPr sz="2000"/>
            </a:lvl9pPr>
          </a:lstStyle>
          <a:p>
            <a:endParaRPr/>
          </a:p>
        </p:txBody>
      </p:sp>
      <p:sp>
        <p:nvSpPr>
          <p:cNvPr id="491" name="Google Shape;491;p19"/>
          <p:cNvSpPr txBox="1">
            <a:spLocks noGrp="1"/>
          </p:cNvSpPr>
          <p:nvPr>
            <p:ph type="title"/>
          </p:nvPr>
        </p:nvSpPr>
        <p:spPr>
          <a:xfrm>
            <a:off x="778500" y="452825"/>
            <a:ext cx="5950800" cy="440400"/>
          </a:xfrm>
          <a:prstGeom prst="rect">
            <a:avLst/>
          </a:prstGeom>
        </p:spPr>
        <p:txBody>
          <a:bodyPr spcFirstLastPara="1" wrap="square" lIns="91425" tIns="91425" rIns="91425" bIns="91425" anchor="t" anchorCtr="0">
            <a:noAutofit/>
          </a:bodyPr>
          <a:lstStyle>
            <a:lvl1pPr lvl="0" rtl="0">
              <a:spcBef>
                <a:spcPts val="0"/>
              </a:spcBef>
              <a:spcAft>
                <a:spcPts val="0"/>
              </a:spcAft>
              <a:buSzPts val="3000"/>
              <a:buNone/>
              <a:defRPr sz="4000"/>
            </a:lvl1pPr>
            <a:lvl2pPr lvl="1" algn="ctr" rtl="0">
              <a:spcBef>
                <a:spcPts val="0"/>
              </a:spcBef>
              <a:spcAft>
                <a:spcPts val="0"/>
              </a:spcAft>
              <a:buSzPts val="2800"/>
              <a:buNone/>
              <a:defRPr sz="2800"/>
            </a:lvl2pPr>
            <a:lvl3pPr lvl="2" algn="ctr" rtl="0">
              <a:spcBef>
                <a:spcPts val="0"/>
              </a:spcBef>
              <a:spcAft>
                <a:spcPts val="0"/>
              </a:spcAft>
              <a:buSzPts val="2800"/>
              <a:buNone/>
              <a:defRPr sz="2800"/>
            </a:lvl3pPr>
            <a:lvl4pPr lvl="3" algn="ctr" rtl="0">
              <a:spcBef>
                <a:spcPts val="0"/>
              </a:spcBef>
              <a:spcAft>
                <a:spcPts val="0"/>
              </a:spcAft>
              <a:buSzPts val="2800"/>
              <a:buNone/>
              <a:defRPr sz="2800"/>
            </a:lvl4pPr>
            <a:lvl5pPr lvl="4" algn="ctr" rtl="0">
              <a:spcBef>
                <a:spcPts val="0"/>
              </a:spcBef>
              <a:spcAft>
                <a:spcPts val="0"/>
              </a:spcAft>
              <a:buSzPts val="2800"/>
              <a:buNone/>
              <a:defRPr sz="2800"/>
            </a:lvl5pPr>
            <a:lvl6pPr lvl="5" algn="ctr" rtl="0">
              <a:spcBef>
                <a:spcPts val="0"/>
              </a:spcBef>
              <a:spcAft>
                <a:spcPts val="0"/>
              </a:spcAft>
              <a:buSzPts val="2800"/>
              <a:buNone/>
              <a:defRPr sz="2800"/>
            </a:lvl6pPr>
            <a:lvl7pPr lvl="6" algn="ctr" rtl="0">
              <a:spcBef>
                <a:spcPts val="0"/>
              </a:spcBef>
              <a:spcAft>
                <a:spcPts val="0"/>
              </a:spcAft>
              <a:buSzPts val="2800"/>
              <a:buNone/>
              <a:defRPr sz="2800"/>
            </a:lvl7pPr>
            <a:lvl8pPr lvl="7" algn="ctr" rtl="0">
              <a:spcBef>
                <a:spcPts val="0"/>
              </a:spcBef>
              <a:spcAft>
                <a:spcPts val="0"/>
              </a:spcAft>
              <a:buSzPts val="2800"/>
              <a:buNone/>
              <a:defRPr sz="2800"/>
            </a:lvl8pPr>
            <a:lvl9pPr lvl="8" algn="ctr" rtl="0">
              <a:spcBef>
                <a:spcPts val="0"/>
              </a:spcBef>
              <a:spcAft>
                <a:spcPts val="0"/>
              </a:spcAft>
              <a:buSzPts val="2800"/>
              <a:buNone/>
              <a:defRPr sz="2800"/>
            </a:lvl9pPr>
          </a:lstStyle>
          <a:p>
            <a:endParaRPr/>
          </a:p>
        </p:txBody>
      </p:sp>
      <p:sp>
        <p:nvSpPr>
          <p:cNvPr id="492" name="Google Shape;492;p19"/>
          <p:cNvSpPr/>
          <p:nvPr/>
        </p:nvSpPr>
        <p:spPr>
          <a:xfrm>
            <a:off x="-309657" y="2524050"/>
            <a:ext cx="998974" cy="1353240"/>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93" name="Google Shape;493;p19"/>
          <p:cNvGrpSpPr/>
          <p:nvPr/>
        </p:nvGrpSpPr>
        <p:grpSpPr>
          <a:xfrm rot="-4367854" flipH="1">
            <a:off x="7664165" y="764128"/>
            <a:ext cx="1824959" cy="1591208"/>
            <a:chOff x="4593050" y="3501085"/>
            <a:chExt cx="1213420" cy="983475"/>
          </a:xfrm>
        </p:grpSpPr>
        <p:sp>
          <p:nvSpPr>
            <p:cNvPr id="494" name="Google Shape;494;p19"/>
            <p:cNvSpPr/>
            <p:nvPr/>
          </p:nvSpPr>
          <p:spPr>
            <a:xfrm>
              <a:off x="4593050" y="4142199"/>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5" name="Google Shape;495;p19"/>
            <p:cNvSpPr/>
            <p:nvPr/>
          </p:nvSpPr>
          <p:spPr>
            <a:xfrm>
              <a:off x="4689046" y="350108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6" name="Google Shape;496;p19"/>
            <p:cNvSpPr/>
            <p:nvPr/>
          </p:nvSpPr>
          <p:spPr>
            <a:xfrm>
              <a:off x="4754900" y="3612064"/>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97" name="Google Shape;497;p19"/>
          <p:cNvGrpSpPr/>
          <p:nvPr/>
        </p:nvGrpSpPr>
        <p:grpSpPr>
          <a:xfrm>
            <a:off x="-564087" y="3573292"/>
            <a:ext cx="1157217" cy="929777"/>
            <a:chOff x="4649450" y="3527425"/>
            <a:chExt cx="1224050" cy="983475"/>
          </a:xfrm>
        </p:grpSpPr>
        <p:sp>
          <p:nvSpPr>
            <p:cNvPr id="498" name="Google Shape;498;p19"/>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9" name="Google Shape;499;p19"/>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0" name="Google Shape;500;p19"/>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01" name="Google Shape;501;p19"/>
          <p:cNvSpPr/>
          <p:nvPr/>
        </p:nvSpPr>
        <p:spPr>
          <a:xfrm>
            <a:off x="-345718" y="4029375"/>
            <a:ext cx="998974" cy="1353240"/>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2" name="Google Shape;502;p19"/>
          <p:cNvSpPr/>
          <p:nvPr/>
        </p:nvSpPr>
        <p:spPr>
          <a:xfrm rot="6350552" flipH="1">
            <a:off x="468438" y="3921222"/>
            <a:ext cx="1416396" cy="191881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3" name="Google Shape;503;p19"/>
          <p:cNvSpPr/>
          <p:nvPr/>
        </p:nvSpPr>
        <p:spPr>
          <a:xfrm rot="10800000">
            <a:off x="8223498" y="-155857"/>
            <a:ext cx="1073393" cy="1454051"/>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04" name="Google Shape;504;p19"/>
          <p:cNvGrpSpPr/>
          <p:nvPr/>
        </p:nvGrpSpPr>
        <p:grpSpPr>
          <a:xfrm rot="-5400000" flipH="1">
            <a:off x="7406074" y="-35086"/>
            <a:ext cx="871768" cy="762783"/>
            <a:chOff x="4649450" y="3527425"/>
            <a:chExt cx="1224050" cy="983475"/>
          </a:xfrm>
        </p:grpSpPr>
        <p:sp>
          <p:nvSpPr>
            <p:cNvPr id="505" name="Google Shape;505;p19"/>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6" name="Google Shape;506;p19"/>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7" name="Google Shape;507;p19"/>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08" name="Google Shape;508;p19"/>
          <p:cNvSpPr/>
          <p:nvPr/>
        </p:nvSpPr>
        <p:spPr>
          <a:xfrm rot="-5400000" flipH="1">
            <a:off x="8038855" y="-329590"/>
            <a:ext cx="794153" cy="1075784"/>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9" name="Google Shape;509;p19"/>
          <p:cNvSpPr/>
          <p:nvPr/>
        </p:nvSpPr>
        <p:spPr>
          <a:xfrm rot="-5400000" flipH="1">
            <a:off x="6037909" y="-733000"/>
            <a:ext cx="1526303" cy="2067677"/>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10" name="Google Shape;510;p19"/>
          <p:cNvGrpSpPr/>
          <p:nvPr/>
        </p:nvGrpSpPr>
        <p:grpSpPr>
          <a:xfrm>
            <a:off x="-31917" y="4793334"/>
            <a:ext cx="657804" cy="528519"/>
            <a:chOff x="4649450" y="3527425"/>
            <a:chExt cx="1224050" cy="983475"/>
          </a:xfrm>
        </p:grpSpPr>
        <p:sp>
          <p:nvSpPr>
            <p:cNvPr id="511" name="Google Shape;511;p19"/>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2" name="Google Shape;512;p19"/>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3" name="Google Shape;513;p19"/>
            <p:cNvSpPr/>
            <p:nvPr/>
          </p:nvSpPr>
          <p:spPr>
            <a:xfrm>
              <a:off x="4656211" y="3734789"/>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Title and Three columns">
  <p:cSld name="CUSTOM_26">
    <p:spTree>
      <p:nvGrpSpPr>
        <p:cNvPr id="1" name="Shape 514"/>
        <p:cNvGrpSpPr/>
        <p:nvPr/>
      </p:nvGrpSpPr>
      <p:grpSpPr>
        <a:xfrm>
          <a:off x="0" y="0"/>
          <a:ext cx="0" cy="0"/>
          <a:chOff x="0" y="0"/>
          <a:chExt cx="0" cy="0"/>
        </a:xfrm>
      </p:grpSpPr>
      <p:sp>
        <p:nvSpPr>
          <p:cNvPr id="515" name="Google Shape;515;p20"/>
          <p:cNvSpPr txBox="1">
            <a:spLocks noGrp="1"/>
          </p:cNvSpPr>
          <p:nvPr>
            <p:ph type="subTitle" idx="1"/>
          </p:nvPr>
        </p:nvSpPr>
        <p:spPr>
          <a:xfrm>
            <a:off x="1746400" y="1619423"/>
            <a:ext cx="2218500" cy="5712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400"/>
              <a:buFont typeface="Roboto"/>
              <a:buNone/>
              <a:defRPr sz="1400" b="0"/>
            </a:lvl1pPr>
            <a:lvl2pPr lvl="1" algn="ctr" rtl="0">
              <a:lnSpc>
                <a:spcPct val="100000"/>
              </a:lnSpc>
              <a:spcBef>
                <a:spcPts val="0"/>
              </a:spcBef>
              <a:spcAft>
                <a:spcPts val="0"/>
              </a:spcAft>
              <a:buSzPts val="2200"/>
              <a:buFont typeface="Roboto"/>
              <a:buNone/>
              <a:defRPr>
                <a:latin typeface="Roboto"/>
                <a:ea typeface="Roboto"/>
                <a:cs typeface="Roboto"/>
                <a:sym typeface="Roboto"/>
              </a:defRPr>
            </a:lvl2pPr>
            <a:lvl3pPr lvl="2" algn="ctr" rtl="0">
              <a:lnSpc>
                <a:spcPct val="100000"/>
              </a:lnSpc>
              <a:spcBef>
                <a:spcPts val="0"/>
              </a:spcBef>
              <a:spcAft>
                <a:spcPts val="0"/>
              </a:spcAft>
              <a:buSzPts val="2200"/>
              <a:buFont typeface="Roboto"/>
              <a:buNone/>
              <a:defRPr>
                <a:latin typeface="Roboto"/>
                <a:ea typeface="Roboto"/>
                <a:cs typeface="Roboto"/>
                <a:sym typeface="Roboto"/>
              </a:defRPr>
            </a:lvl3pPr>
            <a:lvl4pPr lvl="3" algn="ctr" rtl="0">
              <a:lnSpc>
                <a:spcPct val="100000"/>
              </a:lnSpc>
              <a:spcBef>
                <a:spcPts val="0"/>
              </a:spcBef>
              <a:spcAft>
                <a:spcPts val="0"/>
              </a:spcAft>
              <a:buSzPts val="2200"/>
              <a:buFont typeface="Roboto"/>
              <a:buNone/>
              <a:defRPr>
                <a:latin typeface="Roboto"/>
                <a:ea typeface="Roboto"/>
                <a:cs typeface="Roboto"/>
                <a:sym typeface="Roboto"/>
              </a:defRPr>
            </a:lvl4pPr>
            <a:lvl5pPr lvl="4" algn="ctr" rtl="0">
              <a:lnSpc>
                <a:spcPct val="100000"/>
              </a:lnSpc>
              <a:spcBef>
                <a:spcPts val="0"/>
              </a:spcBef>
              <a:spcAft>
                <a:spcPts val="0"/>
              </a:spcAft>
              <a:buSzPts val="2200"/>
              <a:buFont typeface="Roboto"/>
              <a:buNone/>
              <a:defRPr>
                <a:latin typeface="Roboto"/>
                <a:ea typeface="Roboto"/>
                <a:cs typeface="Roboto"/>
                <a:sym typeface="Roboto"/>
              </a:defRPr>
            </a:lvl5pPr>
            <a:lvl6pPr lvl="5" algn="ctr" rtl="0">
              <a:lnSpc>
                <a:spcPct val="100000"/>
              </a:lnSpc>
              <a:spcBef>
                <a:spcPts val="0"/>
              </a:spcBef>
              <a:spcAft>
                <a:spcPts val="0"/>
              </a:spcAft>
              <a:buSzPts val="2200"/>
              <a:buFont typeface="Roboto"/>
              <a:buNone/>
              <a:defRPr>
                <a:latin typeface="Roboto"/>
                <a:ea typeface="Roboto"/>
                <a:cs typeface="Roboto"/>
                <a:sym typeface="Roboto"/>
              </a:defRPr>
            </a:lvl6pPr>
            <a:lvl7pPr lvl="6" algn="ctr" rtl="0">
              <a:lnSpc>
                <a:spcPct val="100000"/>
              </a:lnSpc>
              <a:spcBef>
                <a:spcPts val="0"/>
              </a:spcBef>
              <a:spcAft>
                <a:spcPts val="0"/>
              </a:spcAft>
              <a:buSzPts val="2200"/>
              <a:buFont typeface="Roboto"/>
              <a:buNone/>
              <a:defRPr>
                <a:latin typeface="Roboto"/>
                <a:ea typeface="Roboto"/>
                <a:cs typeface="Roboto"/>
                <a:sym typeface="Roboto"/>
              </a:defRPr>
            </a:lvl7pPr>
            <a:lvl8pPr lvl="7" algn="ctr" rtl="0">
              <a:lnSpc>
                <a:spcPct val="100000"/>
              </a:lnSpc>
              <a:spcBef>
                <a:spcPts val="0"/>
              </a:spcBef>
              <a:spcAft>
                <a:spcPts val="0"/>
              </a:spcAft>
              <a:buSzPts val="2200"/>
              <a:buFont typeface="Roboto"/>
              <a:buNone/>
              <a:defRPr>
                <a:latin typeface="Roboto"/>
                <a:ea typeface="Roboto"/>
                <a:cs typeface="Roboto"/>
                <a:sym typeface="Roboto"/>
              </a:defRPr>
            </a:lvl8pPr>
            <a:lvl9pPr lvl="8" algn="ctr" rtl="0">
              <a:lnSpc>
                <a:spcPct val="100000"/>
              </a:lnSpc>
              <a:spcBef>
                <a:spcPts val="0"/>
              </a:spcBef>
              <a:spcAft>
                <a:spcPts val="0"/>
              </a:spcAft>
              <a:buSzPts val="2200"/>
              <a:buFont typeface="Roboto"/>
              <a:buNone/>
              <a:defRPr>
                <a:latin typeface="Roboto"/>
                <a:ea typeface="Roboto"/>
                <a:cs typeface="Roboto"/>
                <a:sym typeface="Roboto"/>
              </a:defRPr>
            </a:lvl9pPr>
          </a:lstStyle>
          <a:p>
            <a:endParaRPr/>
          </a:p>
        </p:txBody>
      </p:sp>
      <p:sp>
        <p:nvSpPr>
          <p:cNvPr id="516" name="Google Shape;516;p20"/>
          <p:cNvSpPr txBox="1">
            <a:spLocks noGrp="1"/>
          </p:cNvSpPr>
          <p:nvPr>
            <p:ph type="subTitle" idx="2"/>
          </p:nvPr>
        </p:nvSpPr>
        <p:spPr>
          <a:xfrm>
            <a:off x="1746400" y="3509005"/>
            <a:ext cx="2218500" cy="5712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400"/>
              <a:buFont typeface="Roboto"/>
              <a:buNone/>
              <a:defRPr sz="1400" b="0"/>
            </a:lvl1pPr>
            <a:lvl2pPr lvl="1" algn="ctr" rtl="0">
              <a:lnSpc>
                <a:spcPct val="100000"/>
              </a:lnSpc>
              <a:spcBef>
                <a:spcPts val="0"/>
              </a:spcBef>
              <a:spcAft>
                <a:spcPts val="0"/>
              </a:spcAft>
              <a:buSzPts val="2200"/>
              <a:buFont typeface="Roboto"/>
              <a:buNone/>
              <a:defRPr>
                <a:latin typeface="Roboto"/>
                <a:ea typeface="Roboto"/>
                <a:cs typeface="Roboto"/>
                <a:sym typeface="Roboto"/>
              </a:defRPr>
            </a:lvl2pPr>
            <a:lvl3pPr lvl="2" algn="ctr" rtl="0">
              <a:lnSpc>
                <a:spcPct val="100000"/>
              </a:lnSpc>
              <a:spcBef>
                <a:spcPts val="0"/>
              </a:spcBef>
              <a:spcAft>
                <a:spcPts val="0"/>
              </a:spcAft>
              <a:buSzPts val="2200"/>
              <a:buFont typeface="Roboto"/>
              <a:buNone/>
              <a:defRPr>
                <a:latin typeface="Roboto"/>
                <a:ea typeface="Roboto"/>
                <a:cs typeface="Roboto"/>
                <a:sym typeface="Roboto"/>
              </a:defRPr>
            </a:lvl3pPr>
            <a:lvl4pPr lvl="3" algn="ctr" rtl="0">
              <a:lnSpc>
                <a:spcPct val="100000"/>
              </a:lnSpc>
              <a:spcBef>
                <a:spcPts val="0"/>
              </a:spcBef>
              <a:spcAft>
                <a:spcPts val="0"/>
              </a:spcAft>
              <a:buSzPts val="2200"/>
              <a:buFont typeface="Roboto"/>
              <a:buNone/>
              <a:defRPr>
                <a:latin typeface="Roboto"/>
                <a:ea typeface="Roboto"/>
                <a:cs typeface="Roboto"/>
                <a:sym typeface="Roboto"/>
              </a:defRPr>
            </a:lvl4pPr>
            <a:lvl5pPr lvl="4" algn="ctr" rtl="0">
              <a:lnSpc>
                <a:spcPct val="100000"/>
              </a:lnSpc>
              <a:spcBef>
                <a:spcPts val="0"/>
              </a:spcBef>
              <a:spcAft>
                <a:spcPts val="0"/>
              </a:spcAft>
              <a:buSzPts val="2200"/>
              <a:buFont typeface="Roboto"/>
              <a:buNone/>
              <a:defRPr>
                <a:latin typeface="Roboto"/>
                <a:ea typeface="Roboto"/>
                <a:cs typeface="Roboto"/>
                <a:sym typeface="Roboto"/>
              </a:defRPr>
            </a:lvl5pPr>
            <a:lvl6pPr lvl="5" algn="ctr" rtl="0">
              <a:lnSpc>
                <a:spcPct val="100000"/>
              </a:lnSpc>
              <a:spcBef>
                <a:spcPts val="0"/>
              </a:spcBef>
              <a:spcAft>
                <a:spcPts val="0"/>
              </a:spcAft>
              <a:buSzPts val="2200"/>
              <a:buFont typeface="Roboto"/>
              <a:buNone/>
              <a:defRPr>
                <a:latin typeface="Roboto"/>
                <a:ea typeface="Roboto"/>
                <a:cs typeface="Roboto"/>
                <a:sym typeface="Roboto"/>
              </a:defRPr>
            </a:lvl6pPr>
            <a:lvl7pPr lvl="6" algn="ctr" rtl="0">
              <a:lnSpc>
                <a:spcPct val="100000"/>
              </a:lnSpc>
              <a:spcBef>
                <a:spcPts val="0"/>
              </a:spcBef>
              <a:spcAft>
                <a:spcPts val="0"/>
              </a:spcAft>
              <a:buSzPts val="2200"/>
              <a:buFont typeface="Roboto"/>
              <a:buNone/>
              <a:defRPr>
                <a:latin typeface="Roboto"/>
                <a:ea typeface="Roboto"/>
                <a:cs typeface="Roboto"/>
                <a:sym typeface="Roboto"/>
              </a:defRPr>
            </a:lvl7pPr>
            <a:lvl8pPr lvl="7" algn="ctr" rtl="0">
              <a:lnSpc>
                <a:spcPct val="100000"/>
              </a:lnSpc>
              <a:spcBef>
                <a:spcPts val="0"/>
              </a:spcBef>
              <a:spcAft>
                <a:spcPts val="0"/>
              </a:spcAft>
              <a:buSzPts val="2200"/>
              <a:buFont typeface="Roboto"/>
              <a:buNone/>
              <a:defRPr>
                <a:latin typeface="Roboto"/>
                <a:ea typeface="Roboto"/>
                <a:cs typeface="Roboto"/>
                <a:sym typeface="Roboto"/>
              </a:defRPr>
            </a:lvl8pPr>
            <a:lvl9pPr lvl="8" algn="ctr" rtl="0">
              <a:lnSpc>
                <a:spcPct val="100000"/>
              </a:lnSpc>
              <a:spcBef>
                <a:spcPts val="0"/>
              </a:spcBef>
              <a:spcAft>
                <a:spcPts val="0"/>
              </a:spcAft>
              <a:buSzPts val="2200"/>
              <a:buFont typeface="Roboto"/>
              <a:buNone/>
              <a:defRPr>
                <a:latin typeface="Roboto"/>
                <a:ea typeface="Roboto"/>
                <a:cs typeface="Roboto"/>
                <a:sym typeface="Roboto"/>
              </a:defRPr>
            </a:lvl9pPr>
          </a:lstStyle>
          <a:p>
            <a:endParaRPr/>
          </a:p>
        </p:txBody>
      </p:sp>
      <p:sp>
        <p:nvSpPr>
          <p:cNvPr id="517" name="Google Shape;517;p20"/>
          <p:cNvSpPr txBox="1">
            <a:spLocks noGrp="1"/>
          </p:cNvSpPr>
          <p:nvPr>
            <p:ph type="title"/>
          </p:nvPr>
        </p:nvSpPr>
        <p:spPr>
          <a:xfrm>
            <a:off x="778500" y="452825"/>
            <a:ext cx="5950500" cy="440400"/>
          </a:xfrm>
          <a:prstGeom prst="rect">
            <a:avLst/>
          </a:prstGeom>
        </p:spPr>
        <p:txBody>
          <a:bodyPr spcFirstLastPara="1" wrap="square" lIns="91425" tIns="91425" rIns="91425" bIns="91425" anchor="t" anchorCtr="0">
            <a:noAutofit/>
          </a:bodyPr>
          <a:lstStyle>
            <a:lvl1pPr lvl="0" rtl="0">
              <a:spcBef>
                <a:spcPts val="0"/>
              </a:spcBef>
              <a:spcAft>
                <a:spcPts val="0"/>
              </a:spcAft>
              <a:buSzPts val="3000"/>
              <a:buNone/>
              <a:defRPr sz="4000"/>
            </a:lvl1pPr>
            <a:lvl2pPr lvl="1" algn="ctr" rtl="0">
              <a:spcBef>
                <a:spcPts val="0"/>
              </a:spcBef>
              <a:spcAft>
                <a:spcPts val="0"/>
              </a:spcAft>
              <a:buSzPts val="2800"/>
              <a:buNone/>
              <a:defRPr sz="2800"/>
            </a:lvl2pPr>
            <a:lvl3pPr lvl="2" algn="ctr" rtl="0">
              <a:spcBef>
                <a:spcPts val="0"/>
              </a:spcBef>
              <a:spcAft>
                <a:spcPts val="0"/>
              </a:spcAft>
              <a:buSzPts val="2800"/>
              <a:buNone/>
              <a:defRPr sz="2800"/>
            </a:lvl3pPr>
            <a:lvl4pPr lvl="3" algn="ctr" rtl="0">
              <a:spcBef>
                <a:spcPts val="0"/>
              </a:spcBef>
              <a:spcAft>
                <a:spcPts val="0"/>
              </a:spcAft>
              <a:buSzPts val="2800"/>
              <a:buNone/>
              <a:defRPr sz="2800"/>
            </a:lvl4pPr>
            <a:lvl5pPr lvl="4" algn="ctr" rtl="0">
              <a:spcBef>
                <a:spcPts val="0"/>
              </a:spcBef>
              <a:spcAft>
                <a:spcPts val="0"/>
              </a:spcAft>
              <a:buSzPts val="2800"/>
              <a:buNone/>
              <a:defRPr sz="2800"/>
            </a:lvl5pPr>
            <a:lvl6pPr lvl="5" algn="ctr" rtl="0">
              <a:spcBef>
                <a:spcPts val="0"/>
              </a:spcBef>
              <a:spcAft>
                <a:spcPts val="0"/>
              </a:spcAft>
              <a:buSzPts val="2800"/>
              <a:buNone/>
              <a:defRPr sz="2800"/>
            </a:lvl6pPr>
            <a:lvl7pPr lvl="6" algn="ctr" rtl="0">
              <a:spcBef>
                <a:spcPts val="0"/>
              </a:spcBef>
              <a:spcAft>
                <a:spcPts val="0"/>
              </a:spcAft>
              <a:buSzPts val="2800"/>
              <a:buNone/>
              <a:defRPr sz="2800"/>
            </a:lvl7pPr>
            <a:lvl8pPr lvl="7" algn="ctr" rtl="0">
              <a:spcBef>
                <a:spcPts val="0"/>
              </a:spcBef>
              <a:spcAft>
                <a:spcPts val="0"/>
              </a:spcAft>
              <a:buSzPts val="2800"/>
              <a:buNone/>
              <a:defRPr sz="2800"/>
            </a:lvl8pPr>
            <a:lvl9pPr lvl="8" algn="ctr" rtl="0">
              <a:spcBef>
                <a:spcPts val="0"/>
              </a:spcBef>
              <a:spcAft>
                <a:spcPts val="0"/>
              </a:spcAft>
              <a:buSzPts val="2800"/>
              <a:buNone/>
              <a:defRPr sz="2800"/>
            </a:lvl9pPr>
          </a:lstStyle>
          <a:p>
            <a:endParaRPr/>
          </a:p>
        </p:txBody>
      </p:sp>
      <p:sp>
        <p:nvSpPr>
          <p:cNvPr id="518" name="Google Shape;518;p20"/>
          <p:cNvSpPr/>
          <p:nvPr/>
        </p:nvSpPr>
        <p:spPr>
          <a:xfrm>
            <a:off x="-217250" y="4004000"/>
            <a:ext cx="867532" cy="1175185"/>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9" name="Google Shape;519;p20"/>
          <p:cNvSpPr/>
          <p:nvPr/>
        </p:nvSpPr>
        <p:spPr>
          <a:xfrm rot="5400000" flipH="1">
            <a:off x="157646" y="4450122"/>
            <a:ext cx="641820" cy="869429"/>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0" name="Google Shape;520;p20"/>
          <p:cNvSpPr/>
          <p:nvPr/>
        </p:nvSpPr>
        <p:spPr>
          <a:xfrm rot="5400000" flipH="1">
            <a:off x="1169835" y="4252542"/>
            <a:ext cx="933550" cy="1264615"/>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1" name="Google Shape;521;p20"/>
          <p:cNvSpPr/>
          <p:nvPr/>
        </p:nvSpPr>
        <p:spPr>
          <a:xfrm rot="10800000" flipH="1">
            <a:off x="-217250" y="-76925"/>
            <a:ext cx="867532" cy="1175185"/>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22" name="Google Shape;522;p20"/>
          <p:cNvGrpSpPr/>
          <p:nvPr/>
        </p:nvGrpSpPr>
        <p:grpSpPr>
          <a:xfrm rot="5400000" flipH="1">
            <a:off x="590096" y="4566874"/>
            <a:ext cx="784494" cy="630309"/>
            <a:chOff x="4649450" y="3501095"/>
            <a:chExt cx="1224050" cy="983475"/>
          </a:xfrm>
        </p:grpSpPr>
        <p:sp>
          <p:nvSpPr>
            <p:cNvPr id="523" name="Google Shape;523;p20"/>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4" name="Google Shape;524;p20"/>
            <p:cNvSpPr/>
            <p:nvPr/>
          </p:nvSpPr>
          <p:spPr>
            <a:xfrm>
              <a:off x="4756075" y="350109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5" name="Google Shape;525;p20"/>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26" name="Google Shape;526;p20"/>
          <p:cNvSpPr txBox="1">
            <a:spLocks noGrp="1"/>
          </p:cNvSpPr>
          <p:nvPr>
            <p:ph type="subTitle" idx="3"/>
          </p:nvPr>
        </p:nvSpPr>
        <p:spPr>
          <a:xfrm>
            <a:off x="1746400" y="2564214"/>
            <a:ext cx="2218500" cy="5712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400"/>
              <a:buFont typeface="Roboto"/>
              <a:buNone/>
              <a:defRPr sz="1400" b="0"/>
            </a:lvl1pPr>
            <a:lvl2pPr lvl="1" algn="ctr" rtl="0">
              <a:lnSpc>
                <a:spcPct val="100000"/>
              </a:lnSpc>
              <a:spcBef>
                <a:spcPts val="0"/>
              </a:spcBef>
              <a:spcAft>
                <a:spcPts val="0"/>
              </a:spcAft>
              <a:buSzPts val="2200"/>
              <a:buFont typeface="Roboto"/>
              <a:buNone/>
              <a:defRPr>
                <a:latin typeface="Roboto"/>
                <a:ea typeface="Roboto"/>
                <a:cs typeface="Roboto"/>
                <a:sym typeface="Roboto"/>
              </a:defRPr>
            </a:lvl2pPr>
            <a:lvl3pPr lvl="2" algn="ctr" rtl="0">
              <a:lnSpc>
                <a:spcPct val="100000"/>
              </a:lnSpc>
              <a:spcBef>
                <a:spcPts val="0"/>
              </a:spcBef>
              <a:spcAft>
                <a:spcPts val="0"/>
              </a:spcAft>
              <a:buSzPts val="2200"/>
              <a:buFont typeface="Roboto"/>
              <a:buNone/>
              <a:defRPr>
                <a:latin typeface="Roboto"/>
                <a:ea typeface="Roboto"/>
                <a:cs typeface="Roboto"/>
                <a:sym typeface="Roboto"/>
              </a:defRPr>
            </a:lvl3pPr>
            <a:lvl4pPr lvl="3" algn="ctr" rtl="0">
              <a:lnSpc>
                <a:spcPct val="100000"/>
              </a:lnSpc>
              <a:spcBef>
                <a:spcPts val="0"/>
              </a:spcBef>
              <a:spcAft>
                <a:spcPts val="0"/>
              </a:spcAft>
              <a:buSzPts val="2200"/>
              <a:buFont typeface="Roboto"/>
              <a:buNone/>
              <a:defRPr>
                <a:latin typeface="Roboto"/>
                <a:ea typeface="Roboto"/>
                <a:cs typeface="Roboto"/>
                <a:sym typeface="Roboto"/>
              </a:defRPr>
            </a:lvl4pPr>
            <a:lvl5pPr lvl="4" algn="ctr" rtl="0">
              <a:lnSpc>
                <a:spcPct val="100000"/>
              </a:lnSpc>
              <a:spcBef>
                <a:spcPts val="0"/>
              </a:spcBef>
              <a:spcAft>
                <a:spcPts val="0"/>
              </a:spcAft>
              <a:buSzPts val="2200"/>
              <a:buFont typeface="Roboto"/>
              <a:buNone/>
              <a:defRPr>
                <a:latin typeface="Roboto"/>
                <a:ea typeface="Roboto"/>
                <a:cs typeface="Roboto"/>
                <a:sym typeface="Roboto"/>
              </a:defRPr>
            </a:lvl5pPr>
            <a:lvl6pPr lvl="5" algn="ctr" rtl="0">
              <a:lnSpc>
                <a:spcPct val="100000"/>
              </a:lnSpc>
              <a:spcBef>
                <a:spcPts val="0"/>
              </a:spcBef>
              <a:spcAft>
                <a:spcPts val="0"/>
              </a:spcAft>
              <a:buSzPts val="2200"/>
              <a:buFont typeface="Roboto"/>
              <a:buNone/>
              <a:defRPr>
                <a:latin typeface="Roboto"/>
                <a:ea typeface="Roboto"/>
                <a:cs typeface="Roboto"/>
                <a:sym typeface="Roboto"/>
              </a:defRPr>
            </a:lvl6pPr>
            <a:lvl7pPr lvl="6" algn="ctr" rtl="0">
              <a:lnSpc>
                <a:spcPct val="100000"/>
              </a:lnSpc>
              <a:spcBef>
                <a:spcPts val="0"/>
              </a:spcBef>
              <a:spcAft>
                <a:spcPts val="0"/>
              </a:spcAft>
              <a:buSzPts val="2200"/>
              <a:buFont typeface="Roboto"/>
              <a:buNone/>
              <a:defRPr>
                <a:latin typeface="Roboto"/>
                <a:ea typeface="Roboto"/>
                <a:cs typeface="Roboto"/>
                <a:sym typeface="Roboto"/>
              </a:defRPr>
            </a:lvl7pPr>
            <a:lvl8pPr lvl="7" algn="ctr" rtl="0">
              <a:lnSpc>
                <a:spcPct val="100000"/>
              </a:lnSpc>
              <a:spcBef>
                <a:spcPts val="0"/>
              </a:spcBef>
              <a:spcAft>
                <a:spcPts val="0"/>
              </a:spcAft>
              <a:buSzPts val="2200"/>
              <a:buFont typeface="Roboto"/>
              <a:buNone/>
              <a:defRPr>
                <a:latin typeface="Roboto"/>
                <a:ea typeface="Roboto"/>
                <a:cs typeface="Roboto"/>
                <a:sym typeface="Roboto"/>
              </a:defRPr>
            </a:lvl8pPr>
            <a:lvl9pPr lvl="8" algn="ctr" rtl="0">
              <a:lnSpc>
                <a:spcPct val="100000"/>
              </a:lnSpc>
              <a:spcBef>
                <a:spcPts val="0"/>
              </a:spcBef>
              <a:spcAft>
                <a:spcPts val="0"/>
              </a:spcAft>
              <a:buSzPts val="2200"/>
              <a:buFont typeface="Roboto"/>
              <a:buNone/>
              <a:defRPr>
                <a:latin typeface="Roboto"/>
                <a:ea typeface="Roboto"/>
                <a:cs typeface="Roboto"/>
                <a:sym typeface="Roboto"/>
              </a:defRPr>
            </a:lvl9pPr>
          </a:lstStyle>
          <a:p>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Background 1">
  <p:cSld name="CUSTOM_21_2">
    <p:spTree>
      <p:nvGrpSpPr>
        <p:cNvPr id="1" name="Shape 807"/>
        <p:cNvGrpSpPr/>
        <p:nvPr/>
      </p:nvGrpSpPr>
      <p:grpSpPr>
        <a:xfrm>
          <a:off x="0" y="0"/>
          <a:ext cx="0" cy="0"/>
          <a:chOff x="0" y="0"/>
          <a:chExt cx="0" cy="0"/>
        </a:xfrm>
      </p:grpSpPr>
      <p:sp>
        <p:nvSpPr>
          <p:cNvPr id="808" name="Google Shape;808;p29"/>
          <p:cNvSpPr/>
          <p:nvPr/>
        </p:nvSpPr>
        <p:spPr>
          <a:xfrm>
            <a:off x="-456853" y="346880"/>
            <a:ext cx="1727852" cy="2340601"/>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09" name="Google Shape;809;p29"/>
          <p:cNvGrpSpPr/>
          <p:nvPr/>
        </p:nvGrpSpPr>
        <p:grpSpPr>
          <a:xfrm rot="10800000">
            <a:off x="6573811" y="-401568"/>
            <a:ext cx="1479225" cy="1242621"/>
            <a:chOff x="4649450" y="3501085"/>
            <a:chExt cx="1170736" cy="983475"/>
          </a:xfrm>
        </p:grpSpPr>
        <p:sp>
          <p:nvSpPr>
            <p:cNvPr id="810" name="Google Shape;810;p29"/>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11" name="Google Shape;811;p29"/>
            <p:cNvSpPr/>
            <p:nvPr/>
          </p:nvSpPr>
          <p:spPr>
            <a:xfrm>
              <a:off x="4702761" y="350108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12" name="Google Shape;812;p29"/>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813" name="Google Shape;813;p29"/>
          <p:cNvGrpSpPr/>
          <p:nvPr/>
        </p:nvGrpSpPr>
        <p:grpSpPr>
          <a:xfrm>
            <a:off x="-786719" y="2252601"/>
            <a:ext cx="2001689" cy="1608178"/>
            <a:chOff x="4649450" y="3527425"/>
            <a:chExt cx="1224050" cy="983475"/>
          </a:xfrm>
        </p:grpSpPr>
        <p:sp>
          <p:nvSpPr>
            <p:cNvPr id="814" name="Google Shape;814;p29"/>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15" name="Google Shape;815;p29"/>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16" name="Google Shape;816;p29"/>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817" name="Google Shape;817;p29"/>
          <p:cNvSpPr/>
          <p:nvPr/>
        </p:nvSpPr>
        <p:spPr>
          <a:xfrm>
            <a:off x="-409500" y="3041439"/>
            <a:ext cx="1727852" cy="2340601"/>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18" name="Google Shape;818;p29"/>
          <p:cNvSpPr/>
          <p:nvPr/>
        </p:nvSpPr>
        <p:spPr>
          <a:xfrm rot="5400000" flipH="1">
            <a:off x="468089" y="4209554"/>
            <a:ext cx="1137776" cy="1541367"/>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19" name="Google Shape;819;p29"/>
          <p:cNvSpPr/>
          <p:nvPr/>
        </p:nvSpPr>
        <p:spPr>
          <a:xfrm rot="-5400000" flipH="1">
            <a:off x="7489631" y="-565322"/>
            <a:ext cx="1726514" cy="233878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20" name="Google Shape;820;p29"/>
          <p:cNvGrpSpPr/>
          <p:nvPr/>
        </p:nvGrpSpPr>
        <p:grpSpPr>
          <a:xfrm rot="10800000">
            <a:off x="8053010" y="1678417"/>
            <a:ext cx="1255875" cy="1009045"/>
            <a:chOff x="4649450" y="3527425"/>
            <a:chExt cx="1224050" cy="983475"/>
          </a:xfrm>
        </p:grpSpPr>
        <p:sp>
          <p:nvSpPr>
            <p:cNvPr id="821" name="Google Shape;821;p29"/>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22" name="Google Shape;822;p29"/>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23" name="Google Shape;823;p29"/>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824" name="Google Shape;824;p29"/>
          <p:cNvSpPr/>
          <p:nvPr/>
        </p:nvSpPr>
        <p:spPr>
          <a:xfrm rot="10800000">
            <a:off x="8297875" y="260505"/>
            <a:ext cx="1277247" cy="173019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25" name="Google Shape;825;p29"/>
          <p:cNvSpPr/>
          <p:nvPr/>
        </p:nvSpPr>
        <p:spPr>
          <a:xfrm rot="10800000">
            <a:off x="8007556" y="2171881"/>
            <a:ext cx="1857882" cy="2516743"/>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26" name="Google Shape;826;p29"/>
          <p:cNvGrpSpPr/>
          <p:nvPr/>
        </p:nvGrpSpPr>
        <p:grpSpPr>
          <a:xfrm>
            <a:off x="1456509" y="4634991"/>
            <a:ext cx="1137754" cy="914140"/>
            <a:chOff x="4649450" y="3527425"/>
            <a:chExt cx="1224050" cy="983475"/>
          </a:xfrm>
        </p:grpSpPr>
        <p:sp>
          <p:nvSpPr>
            <p:cNvPr id="827" name="Google Shape;827;p29"/>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28" name="Google Shape;828;p29"/>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29" name="Google Shape;829;p29"/>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Background 2 ">
  <p:cSld name="CUSTOM_21_1_2">
    <p:spTree>
      <p:nvGrpSpPr>
        <p:cNvPr id="1" name="Shape 830"/>
        <p:cNvGrpSpPr/>
        <p:nvPr/>
      </p:nvGrpSpPr>
      <p:grpSpPr>
        <a:xfrm>
          <a:off x="0" y="0"/>
          <a:ext cx="0" cy="0"/>
          <a:chOff x="0" y="0"/>
          <a:chExt cx="0" cy="0"/>
        </a:xfrm>
      </p:grpSpPr>
      <p:sp>
        <p:nvSpPr>
          <p:cNvPr id="831" name="Google Shape;831;p30"/>
          <p:cNvSpPr/>
          <p:nvPr/>
        </p:nvSpPr>
        <p:spPr>
          <a:xfrm rot="5400000">
            <a:off x="2155410" y="-303306"/>
            <a:ext cx="1352261" cy="1831915"/>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32" name="Google Shape;832;p30"/>
          <p:cNvGrpSpPr/>
          <p:nvPr/>
        </p:nvGrpSpPr>
        <p:grpSpPr>
          <a:xfrm rot="10800000">
            <a:off x="6573811" y="-401568"/>
            <a:ext cx="1479225" cy="1242621"/>
            <a:chOff x="4649450" y="3501085"/>
            <a:chExt cx="1170736" cy="983475"/>
          </a:xfrm>
        </p:grpSpPr>
        <p:sp>
          <p:nvSpPr>
            <p:cNvPr id="833" name="Google Shape;833;p30"/>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34" name="Google Shape;834;p30"/>
            <p:cNvSpPr/>
            <p:nvPr/>
          </p:nvSpPr>
          <p:spPr>
            <a:xfrm>
              <a:off x="4702761" y="350108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35" name="Google Shape;835;p30"/>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836" name="Google Shape;836;p30"/>
          <p:cNvGrpSpPr/>
          <p:nvPr/>
        </p:nvGrpSpPr>
        <p:grpSpPr>
          <a:xfrm rot="5400000">
            <a:off x="843699" y="-167799"/>
            <a:ext cx="1566539" cy="1258553"/>
            <a:chOff x="4649450" y="3527425"/>
            <a:chExt cx="1224050" cy="983475"/>
          </a:xfrm>
        </p:grpSpPr>
        <p:sp>
          <p:nvSpPr>
            <p:cNvPr id="837" name="Google Shape;837;p30"/>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38" name="Google Shape;838;p30"/>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39" name="Google Shape;839;p30"/>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840" name="Google Shape;840;p30"/>
          <p:cNvSpPr/>
          <p:nvPr/>
        </p:nvSpPr>
        <p:spPr>
          <a:xfrm rot="5400000">
            <a:off x="46552" y="-266247"/>
            <a:ext cx="1352261" cy="1831915"/>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41" name="Google Shape;841;p30"/>
          <p:cNvSpPr/>
          <p:nvPr/>
        </p:nvSpPr>
        <p:spPr>
          <a:xfrm rot="10800000" flipH="1">
            <a:off x="-323965" y="502387"/>
            <a:ext cx="890430" cy="1206405"/>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42" name="Google Shape;842;p30"/>
          <p:cNvSpPr/>
          <p:nvPr/>
        </p:nvSpPr>
        <p:spPr>
          <a:xfrm rot="-5400000" flipH="1">
            <a:off x="7489631" y="-565322"/>
            <a:ext cx="1726514" cy="233878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43" name="Google Shape;843;p30"/>
          <p:cNvGrpSpPr/>
          <p:nvPr/>
        </p:nvGrpSpPr>
        <p:grpSpPr>
          <a:xfrm rot="10800000">
            <a:off x="8053010" y="1678417"/>
            <a:ext cx="1255875" cy="1009045"/>
            <a:chOff x="4649450" y="3527425"/>
            <a:chExt cx="1224050" cy="983475"/>
          </a:xfrm>
        </p:grpSpPr>
        <p:sp>
          <p:nvSpPr>
            <p:cNvPr id="844" name="Google Shape;844;p30"/>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45" name="Google Shape;845;p30"/>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46" name="Google Shape;846;p30"/>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847" name="Google Shape;847;p30"/>
          <p:cNvSpPr/>
          <p:nvPr/>
        </p:nvSpPr>
        <p:spPr>
          <a:xfrm rot="10800000">
            <a:off x="8297875" y="260505"/>
            <a:ext cx="1277247" cy="173019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48" name="Google Shape;848;p30"/>
          <p:cNvSpPr/>
          <p:nvPr/>
        </p:nvSpPr>
        <p:spPr>
          <a:xfrm rot="10800000">
            <a:off x="8007556" y="2171881"/>
            <a:ext cx="1857882" cy="2516743"/>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49" name="Google Shape;849;p30"/>
          <p:cNvGrpSpPr/>
          <p:nvPr/>
        </p:nvGrpSpPr>
        <p:grpSpPr>
          <a:xfrm rot="5400000">
            <a:off x="-411660" y="1521699"/>
            <a:ext cx="890496" cy="715478"/>
            <a:chOff x="4649450" y="3527425"/>
            <a:chExt cx="1224050" cy="983475"/>
          </a:xfrm>
        </p:grpSpPr>
        <p:sp>
          <p:nvSpPr>
            <p:cNvPr id="850" name="Google Shape;850;p30"/>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51" name="Google Shape;851;p30"/>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52" name="Google Shape;852;p30"/>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Background 3">
  <p:cSld name="CUSTOM_21_1_1_2">
    <p:spTree>
      <p:nvGrpSpPr>
        <p:cNvPr id="1" name="Shape 853"/>
        <p:cNvGrpSpPr/>
        <p:nvPr/>
      </p:nvGrpSpPr>
      <p:grpSpPr>
        <a:xfrm>
          <a:off x="0" y="0"/>
          <a:ext cx="0" cy="0"/>
          <a:chOff x="0" y="0"/>
          <a:chExt cx="0" cy="0"/>
        </a:xfrm>
      </p:grpSpPr>
      <p:grpSp>
        <p:nvGrpSpPr>
          <p:cNvPr id="854" name="Google Shape;854;p31"/>
          <p:cNvGrpSpPr/>
          <p:nvPr/>
        </p:nvGrpSpPr>
        <p:grpSpPr>
          <a:xfrm rot="10800000" flipH="1">
            <a:off x="6469468" y="16495"/>
            <a:ext cx="443348" cy="442912"/>
            <a:chOff x="4887569" y="4595026"/>
            <a:chExt cx="381145" cy="381032"/>
          </a:xfrm>
        </p:grpSpPr>
        <p:sp>
          <p:nvSpPr>
            <p:cNvPr id="855" name="Google Shape;855;p31"/>
            <p:cNvSpPr/>
            <p:nvPr/>
          </p:nvSpPr>
          <p:spPr>
            <a:xfrm>
              <a:off x="5162374" y="4614573"/>
              <a:ext cx="94000" cy="103505"/>
            </a:xfrm>
            <a:custGeom>
              <a:avLst/>
              <a:gdLst/>
              <a:ahLst/>
              <a:cxnLst/>
              <a:rect l="l" t="t" r="r" b="b"/>
              <a:pathLst>
                <a:path w="7526" h="8287" extrusionOk="0">
                  <a:moveTo>
                    <a:pt x="1" y="0"/>
                  </a:moveTo>
                  <a:lnTo>
                    <a:pt x="7526" y="8287"/>
                  </a:lnTo>
                  <a:cubicBezTo>
                    <a:pt x="7347" y="7811"/>
                    <a:pt x="7145" y="7358"/>
                    <a:pt x="6918" y="6906"/>
                  </a:cubicBezTo>
                  <a:lnTo>
                    <a:pt x="1322" y="738"/>
                  </a:lnTo>
                  <a:cubicBezTo>
                    <a:pt x="894" y="464"/>
                    <a:pt x="453" y="226"/>
                    <a:pt x="1" y="0"/>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56" name="Google Shape;856;p31"/>
            <p:cNvSpPr/>
            <p:nvPr/>
          </p:nvSpPr>
          <p:spPr>
            <a:xfrm>
              <a:off x="5125791" y="4601034"/>
              <a:ext cx="140550" cy="154814"/>
            </a:xfrm>
            <a:custGeom>
              <a:avLst/>
              <a:gdLst/>
              <a:ahLst/>
              <a:cxnLst/>
              <a:rect l="l" t="t" r="r" b="b"/>
              <a:pathLst>
                <a:path w="11253" h="12395" extrusionOk="0">
                  <a:moveTo>
                    <a:pt x="1" y="1"/>
                  </a:moveTo>
                  <a:lnTo>
                    <a:pt x="11252" y="12395"/>
                  </a:lnTo>
                  <a:cubicBezTo>
                    <a:pt x="11205" y="12097"/>
                    <a:pt x="11157" y="11800"/>
                    <a:pt x="11086" y="11502"/>
                  </a:cubicBezTo>
                  <a:lnTo>
                    <a:pt x="870" y="251"/>
                  </a:lnTo>
                  <a:cubicBezTo>
                    <a:pt x="596" y="155"/>
                    <a:pt x="299" y="72"/>
                    <a:pt x="1" y="1"/>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57" name="Google Shape;857;p31"/>
            <p:cNvSpPr/>
            <p:nvPr/>
          </p:nvSpPr>
          <p:spPr>
            <a:xfrm>
              <a:off x="5096802" y="4595976"/>
              <a:ext cx="171912" cy="189323"/>
            </a:xfrm>
            <a:custGeom>
              <a:avLst/>
              <a:gdLst/>
              <a:ahLst/>
              <a:cxnLst/>
              <a:rect l="l" t="t" r="r" b="b"/>
              <a:pathLst>
                <a:path w="13764" h="15158" extrusionOk="0">
                  <a:moveTo>
                    <a:pt x="0" y="1"/>
                  </a:moveTo>
                  <a:lnTo>
                    <a:pt x="13764" y="15157"/>
                  </a:lnTo>
                  <a:cubicBezTo>
                    <a:pt x="13764" y="14907"/>
                    <a:pt x="13752" y="14669"/>
                    <a:pt x="13740" y="14419"/>
                  </a:cubicBezTo>
                  <a:lnTo>
                    <a:pt x="726" y="84"/>
                  </a:lnTo>
                  <a:cubicBezTo>
                    <a:pt x="488" y="48"/>
                    <a:pt x="238" y="25"/>
                    <a:pt x="0" y="1"/>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58" name="Google Shape;858;p31"/>
            <p:cNvSpPr/>
            <p:nvPr/>
          </p:nvSpPr>
          <p:spPr>
            <a:xfrm>
              <a:off x="5071659" y="4595026"/>
              <a:ext cx="196318" cy="215253"/>
            </a:xfrm>
            <a:custGeom>
              <a:avLst/>
              <a:gdLst/>
              <a:ahLst/>
              <a:cxnLst/>
              <a:rect l="l" t="t" r="r" b="b"/>
              <a:pathLst>
                <a:path w="15718" h="17234" extrusionOk="0">
                  <a:moveTo>
                    <a:pt x="430" y="0"/>
                  </a:moveTo>
                  <a:cubicBezTo>
                    <a:pt x="287" y="0"/>
                    <a:pt x="144" y="5"/>
                    <a:pt x="1" y="5"/>
                  </a:cubicBezTo>
                  <a:lnTo>
                    <a:pt x="15646" y="17234"/>
                  </a:lnTo>
                  <a:cubicBezTo>
                    <a:pt x="15670" y="17019"/>
                    <a:pt x="15693" y="16805"/>
                    <a:pt x="15717" y="16591"/>
                  </a:cubicBezTo>
                  <a:lnTo>
                    <a:pt x="644" y="5"/>
                  </a:lnTo>
                  <a:cubicBezTo>
                    <a:pt x="572" y="1"/>
                    <a:pt x="501" y="0"/>
                    <a:pt x="430" y="0"/>
                  </a:cubicBez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59" name="Google Shape;859;p31"/>
            <p:cNvSpPr/>
            <p:nvPr/>
          </p:nvSpPr>
          <p:spPr>
            <a:xfrm>
              <a:off x="5049215" y="4596275"/>
              <a:ext cx="215190" cy="236161"/>
            </a:xfrm>
            <a:custGeom>
              <a:avLst/>
              <a:gdLst/>
              <a:ahLst/>
              <a:cxnLst/>
              <a:rect l="l" t="t" r="r" b="b"/>
              <a:pathLst>
                <a:path w="17229" h="18908" extrusionOk="0">
                  <a:moveTo>
                    <a:pt x="584" y="1"/>
                  </a:moveTo>
                  <a:cubicBezTo>
                    <a:pt x="393" y="24"/>
                    <a:pt x="191" y="48"/>
                    <a:pt x="0" y="72"/>
                  </a:cubicBezTo>
                  <a:lnTo>
                    <a:pt x="17098" y="18908"/>
                  </a:lnTo>
                  <a:cubicBezTo>
                    <a:pt x="17145" y="18717"/>
                    <a:pt x="17193" y="18527"/>
                    <a:pt x="17228" y="18336"/>
                  </a:cubicBezTo>
                  <a:lnTo>
                    <a:pt x="584"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60" name="Google Shape;860;p31"/>
            <p:cNvSpPr/>
            <p:nvPr/>
          </p:nvSpPr>
          <p:spPr>
            <a:xfrm>
              <a:off x="5028694" y="4599848"/>
              <a:ext cx="230203" cy="252523"/>
            </a:xfrm>
            <a:custGeom>
              <a:avLst/>
              <a:gdLst/>
              <a:ahLst/>
              <a:cxnLst/>
              <a:rect l="l" t="t" r="r" b="b"/>
              <a:pathLst>
                <a:path w="18431" h="20218" extrusionOk="0">
                  <a:moveTo>
                    <a:pt x="536" y="0"/>
                  </a:moveTo>
                  <a:cubicBezTo>
                    <a:pt x="357" y="36"/>
                    <a:pt x="179" y="84"/>
                    <a:pt x="0" y="131"/>
                  </a:cubicBezTo>
                  <a:lnTo>
                    <a:pt x="18240" y="20217"/>
                  </a:lnTo>
                  <a:cubicBezTo>
                    <a:pt x="18312" y="20050"/>
                    <a:pt x="18371" y="19884"/>
                    <a:pt x="18431" y="19717"/>
                  </a:cubicBezTo>
                  <a:lnTo>
                    <a:pt x="536"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61" name="Google Shape;861;p31"/>
            <p:cNvSpPr/>
            <p:nvPr/>
          </p:nvSpPr>
          <p:spPr>
            <a:xfrm>
              <a:off x="5009946" y="4605343"/>
              <a:ext cx="241519" cy="265163"/>
            </a:xfrm>
            <a:custGeom>
              <a:avLst/>
              <a:gdLst/>
              <a:ahLst/>
              <a:cxnLst/>
              <a:rect l="l" t="t" r="r" b="b"/>
              <a:pathLst>
                <a:path w="19337" h="21230" extrusionOk="0">
                  <a:moveTo>
                    <a:pt x="489" y="1"/>
                  </a:moveTo>
                  <a:cubicBezTo>
                    <a:pt x="322" y="60"/>
                    <a:pt x="168" y="120"/>
                    <a:pt x="1" y="179"/>
                  </a:cubicBezTo>
                  <a:lnTo>
                    <a:pt x="19110" y="21230"/>
                  </a:lnTo>
                  <a:cubicBezTo>
                    <a:pt x="19194" y="21075"/>
                    <a:pt x="19265" y="20920"/>
                    <a:pt x="19337" y="20765"/>
                  </a:cubicBezTo>
                  <a:lnTo>
                    <a:pt x="489"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62" name="Google Shape;862;p31"/>
            <p:cNvSpPr/>
            <p:nvPr/>
          </p:nvSpPr>
          <p:spPr>
            <a:xfrm>
              <a:off x="4992548" y="4612487"/>
              <a:ext cx="250150" cy="274680"/>
            </a:xfrm>
            <a:custGeom>
              <a:avLst/>
              <a:gdLst/>
              <a:ahLst/>
              <a:cxnLst/>
              <a:rect l="l" t="t" r="r" b="b"/>
              <a:pathLst>
                <a:path w="20028" h="21992" extrusionOk="0">
                  <a:moveTo>
                    <a:pt x="453" y="0"/>
                  </a:moveTo>
                  <a:cubicBezTo>
                    <a:pt x="299" y="72"/>
                    <a:pt x="156" y="143"/>
                    <a:pt x="1" y="227"/>
                  </a:cubicBezTo>
                  <a:lnTo>
                    <a:pt x="19765" y="21991"/>
                  </a:lnTo>
                  <a:cubicBezTo>
                    <a:pt x="19849" y="21848"/>
                    <a:pt x="19932" y="21705"/>
                    <a:pt x="20027" y="21563"/>
                  </a:cubicBezTo>
                  <a:lnTo>
                    <a:pt x="453"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63" name="Google Shape;863;p31"/>
            <p:cNvSpPr/>
            <p:nvPr/>
          </p:nvSpPr>
          <p:spPr>
            <a:xfrm>
              <a:off x="4976486" y="4621106"/>
              <a:ext cx="255945" cy="281075"/>
            </a:xfrm>
            <a:custGeom>
              <a:avLst/>
              <a:gdLst/>
              <a:ahLst/>
              <a:cxnLst/>
              <a:rect l="l" t="t" r="r" b="b"/>
              <a:pathLst>
                <a:path w="20492" h="22504" extrusionOk="0">
                  <a:moveTo>
                    <a:pt x="418" y="1"/>
                  </a:moveTo>
                  <a:cubicBezTo>
                    <a:pt x="275" y="84"/>
                    <a:pt x="144" y="179"/>
                    <a:pt x="1" y="263"/>
                  </a:cubicBezTo>
                  <a:lnTo>
                    <a:pt x="20194" y="22504"/>
                  </a:lnTo>
                  <a:cubicBezTo>
                    <a:pt x="20301" y="22373"/>
                    <a:pt x="20396" y="22254"/>
                    <a:pt x="20492" y="22111"/>
                  </a:cubicBezTo>
                  <a:lnTo>
                    <a:pt x="418"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64" name="Google Shape;864;p31"/>
            <p:cNvSpPr/>
            <p:nvPr/>
          </p:nvSpPr>
          <p:spPr>
            <a:xfrm>
              <a:off x="4961623" y="4631222"/>
              <a:ext cx="259355" cy="284784"/>
            </a:xfrm>
            <a:custGeom>
              <a:avLst/>
              <a:gdLst/>
              <a:ahLst/>
              <a:cxnLst/>
              <a:rect l="l" t="t" r="r" b="b"/>
              <a:pathLst>
                <a:path w="20765" h="22801" extrusionOk="0">
                  <a:moveTo>
                    <a:pt x="393" y="1"/>
                  </a:moveTo>
                  <a:cubicBezTo>
                    <a:pt x="250" y="96"/>
                    <a:pt x="131" y="191"/>
                    <a:pt x="0" y="286"/>
                  </a:cubicBezTo>
                  <a:lnTo>
                    <a:pt x="20443" y="22801"/>
                  </a:lnTo>
                  <a:cubicBezTo>
                    <a:pt x="20551" y="22682"/>
                    <a:pt x="20658" y="22563"/>
                    <a:pt x="20765" y="22444"/>
                  </a:cubicBezTo>
                  <a:lnTo>
                    <a:pt x="393"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65" name="Google Shape;865;p31"/>
            <p:cNvSpPr/>
            <p:nvPr/>
          </p:nvSpPr>
          <p:spPr>
            <a:xfrm>
              <a:off x="4947934" y="4642526"/>
              <a:ext cx="260404" cy="285984"/>
            </a:xfrm>
            <a:custGeom>
              <a:avLst/>
              <a:gdLst/>
              <a:ahLst/>
              <a:cxnLst/>
              <a:rect l="l" t="t" r="r" b="b"/>
              <a:pathLst>
                <a:path w="20849" h="22897" extrusionOk="0">
                  <a:moveTo>
                    <a:pt x="358" y="0"/>
                  </a:moveTo>
                  <a:cubicBezTo>
                    <a:pt x="287" y="48"/>
                    <a:pt x="227" y="96"/>
                    <a:pt x="168" y="155"/>
                  </a:cubicBezTo>
                  <a:cubicBezTo>
                    <a:pt x="108" y="215"/>
                    <a:pt x="61" y="262"/>
                    <a:pt x="1" y="322"/>
                  </a:cubicBezTo>
                  <a:lnTo>
                    <a:pt x="20504" y="22896"/>
                  </a:lnTo>
                  <a:cubicBezTo>
                    <a:pt x="20563" y="22848"/>
                    <a:pt x="20623" y="22801"/>
                    <a:pt x="20682" y="22741"/>
                  </a:cubicBezTo>
                  <a:cubicBezTo>
                    <a:pt x="20742" y="22682"/>
                    <a:pt x="20801" y="22634"/>
                    <a:pt x="20849" y="22575"/>
                  </a:cubicBezTo>
                  <a:lnTo>
                    <a:pt x="358"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66" name="Google Shape;866;p31"/>
            <p:cNvSpPr/>
            <p:nvPr/>
          </p:nvSpPr>
          <p:spPr>
            <a:xfrm>
              <a:off x="4935294" y="4655016"/>
              <a:ext cx="259367" cy="284784"/>
            </a:xfrm>
            <a:custGeom>
              <a:avLst/>
              <a:gdLst/>
              <a:ahLst/>
              <a:cxnLst/>
              <a:rect l="l" t="t" r="r" b="b"/>
              <a:pathLst>
                <a:path w="20766" h="22801" extrusionOk="0">
                  <a:moveTo>
                    <a:pt x="322" y="1"/>
                  </a:moveTo>
                  <a:cubicBezTo>
                    <a:pt x="215" y="120"/>
                    <a:pt x="108" y="239"/>
                    <a:pt x="1" y="358"/>
                  </a:cubicBezTo>
                  <a:lnTo>
                    <a:pt x="20384" y="22801"/>
                  </a:lnTo>
                  <a:cubicBezTo>
                    <a:pt x="20515" y="22706"/>
                    <a:pt x="20634" y="22610"/>
                    <a:pt x="20765" y="22515"/>
                  </a:cubicBezTo>
                  <a:lnTo>
                    <a:pt x="322"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67" name="Google Shape;867;p31"/>
            <p:cNvSpPr/>
            <p:nvPr/>
          </p:nvSpPr>
          <p:spPr>
            <a:xfrm>
              <a:off x="4923853" y="4668842"/>
              <a:ext cx="255933" cy="281075"/>
            </a:xfrm>
            <a:custGeom>
              <a:avLst/>
              <a:gdLst/>
              <a:ahLst/>
              <a:cxnLst/>
              <a:rect l="l" t="t" r="r" b="b"/>
              <a:pathLst>
                <a:path w="20491" h="22504" extrusionOk="0">
                  <a:moveTo>
                    <a:pt x="298" y="1"/>
                  </a:moveTo>
                  <a:cubicBezTo>
                    <a:pt x="191" y="132"/>
                    <a:pt x="95" y="263"/>
                    <a:pt x="0" y="394"/>
                  </a:cubicBezTo>
                  <a:lnTo>
                    <a:pt x="20074" y="22504"/>
                  </a:lnTo>
                  <a:cubicBezTo>
                    <a:pt x="20217" y="22420"/>
                    <a:pt x="20360" y="22337"/>
                    <a:pt x="20491" y="22242"/>
                  </a:cubicBezTo>
                  <a:lnTo>
                    <a:pt x="298"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68" name="Google Shape;868;p31"/>
            <p:cNvSpPr/>
            <p:nvPr/>
          </p:nvSpPr>
          <p:spPr>
            <a:xfrm>
              <a:off x="4913586" y="4684018"/>
              <a:ext cx="250137" cy="274530"/>
            </a:xfrm>
            <a:custGeom>
              <a:avLst/>
              <a:gdLst/>
              <a:ahLst/>
              <a:cxnLst/>
              <a:rect l="l" t="t" r="r" b="b"/>
              <a:pathLst>
                <a:path w="20027" h="21980" extrusionOk="0">
                  <a:moveTo>
                    <a:pt x="263" y="0"/>
                  </a:moveTo>
                  <a:cubicBezTo>
                    <a:pt x="179" y="131"/>
                    <a:pt x="96" y="274"/>
                    <a:pt x="1" y="417"/>
                  </a:cubicBezTo>
                  <a:lnTo>
                    <a:pt x="19575" y="21979"/>
                  </a:lnTo>
                  <a:cubicBezTo>
                    <a:pt x="19729" y="21908"/>
                    <a:pt x="19884" y="21836"/>
                    <a:pt x="20027" y="21753"/>
                  </a:cubicBezTo>
                  <a:lnTo>
                    <a:pt x="263"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69" name="Google Shape;869;p31"/>
            <p:cNvSpPr/>
            <p:nvPr/>
          </p:nvSpPr>
          <p:spPr>
            <a:xfrm>
              <a:off x="4904818" y="4700517"/>
              <a:ext cx="241507" cy="265163"/>
            </a:xfrm>
            <a:custGeom>
              <a:avLst/>
              <a:gdLst/>
              <a:ahLst/>
              <a:cxnLst/>
              <a:rect l="l" t="t" r="r" b="b"/>
              <a:pathLst>
                <a:path w="19336" h="21230" extrusionOk="0">
                  <a:moveTo>
                    <a:pt x="226" y="1"/>
                  </a:moveTo>
                  <a:cubicBezTo>
                    <a:pt x="143" y="156"/>
                    <a:pt x="72" y="310"/>
                    <a:pt x="0" y="465"/>
                  </a:cubicBezTo>
                  <a:lnTo>
                    <a:pt x="18848" y="21230"/>
                  </a:lnTo>
                  <a:cubicBezTo>
                    <a:pt x="19014" y="21182"/>
                    <a:pt x="19181" y="21111"/>
                    <a:pt x="19336" y="21051"/>
                  </a:cubicBezTo>
                  <a:lnTo>
                    <a:pt x="226"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70" name="Google Shape;870;p31"/>
            <p:cNvSpPr/>
            <p:nvPr/>
          </p:nvSpPr>
          <p:spPr>
            <a:xfrm>
              <a:off x="4897524" y="4718665"/>
              <a:ext cx="230066" cy="252523"/>
            </a:xfrm>
            <a:custGeom>
              <a:avLst/>
              <a:gdLst/>
              <a:ahLst/>
              <a:cxnLst/>
              <a:rect l="l" t="t" r="r" b="b"/>
              <a:pathLst>
                <a:path w="18420" h="20218" extrusionOk="0">
                  <a:moveTo>
                    <a:pt x="179" y="0"/>
                  </a:moveTo>
                  <a:cubicBezTo>
                    <a:pt x="108" y="167"/>
                    <a:pt x="48" y="346"/>
                    <a:pt x="1" y="512"/>
                  </a:cubicBezTo>
                  <a:lnTo>
                    <a:pt x="17884" y="20217"/>
                  </a:lnTo>
                  <a:cubicBezTo>
                    <a:pt x="18063" y="20181"/>
                    <a:pt x="18241" y="20134"/>
                    <a:pt x="18420" y="20086"/>
                  </a:cubicBezTo>
                  <a:lnTo>
                    <a:pt x="179"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71" name="Google Shape;871;p31"/>
            <p:cNvSpPr/>
            <p:nvPr/>
          </p:nvSpPr>
          <p:spPr>
            <a:xfrm>
              <a:off x="4891878" y="4738587"/>
              <a:ext cx="215340" cy="236161"/>
            </a:xfrm>
            <a:custGeom>
              <a:avLst/>
              <a:gdLst/>
              <a:ahLst/>
              <a:cxnLst/>
              <a:rect l="l" t="t" r="r" b="b"/>
              <a:pathLst>
                <a:path w="17241" h="18908" extrusionOk="0">
                  <a:moveTo>
                    <a:pt x="131" y="1"/>
                  </a:moveTo>
                  <a:cubicBezTo>
                    <a:pt x="84" y="191"/>
                    <a:pt x="36" y="382"/>
                    <a:pt x="0" y="572"/>
                  </a:cubicBezTo>
                  <a:lnTo>
                    <a:pt x="16645" y="18908"/>
                  </a:lnTo>
                  <a:cubicBezTo>
                    <a:pt x="16848" y="18896"/>
                    <a:pt x="17038" y="18872"/>
                    <a:pt x="17241" y="18836"/>
                  </a:cubicBezTo>
                  <a:lnTo>
                    <a:pt x="131"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72" name="Google Shape;872;p31"/>
            <p:cNvSpPr/>
            <p:nvPr/>
          </p:nvSpPr>
          <p:spPr>
            <a:xfrm>
              <a:off x="4888456" y="4760744"/>
              <a:ext cx="196155" cy="215315"/>
            </a:xfrm>
            <a:custGeom>
              <a:avLst/>
              <a:gdLst/>
              <a:ahLst/>
              <a:cxnLst/>
              <a:rect l="l" t="t" r="r" b="b"/>
              <a:pathLst>
                <a:path w="15705" h="17239" extrusionOk="0">
                  <a:moveTo>
                    <a:pt x="60" y="1"/>
                  </a:moveTo>
                  <a:cubicBezTo>
                    <a:pt x="36" y="215"/>
                    <a:pt x="12" y="429"/>
                    <a:pt x="0" y="644"/>
                  </a:cubicBezTo>
                  <a:lnTo>
                    <a:pt x="15062" y="17229"/>
                  </a:lnTo>
                  <a:cubicBezTo>
                    <a:pt x="15169" y="17235"/>
                    <a:pt x="15276" y="17238"/>
                    <a:pt x="15383" y="17238"/>
                  </a:cubicBezTo>
                  <a:cubicBezTo>
                    <a:pt x="15491" y="17238"/>
                    <a:pt x="15598" y="17235"/>
                    <a:pt x="15705" y="17229"/>
                  </a:cubicBezTo>
                  <a:lnTo>
                    <a:pt x="60"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73" name="Google Shape;873;p31"/>
            <p:cNvSpPr/>
            <p:nvPr/>
          </p:nvSpPr>
          <p:spPr>
            <a:xfrm>
              <a:off x="4887569" y="4785736"/>
              <a:ext cx="171912" cy="189461"/>
            </a:xfrm>
            <a:custGeom>
              <a:avLst/>
              <a:gdLst/>
              <a:ahLst/>
              <a:cxnLst/>
              <a:rect l="l" t="t" r="r" b="b"/>
              <a:pathLst>
                <a:path w="13764" h="15169" extrusionOk="0">
                  <a:moveTo>
                    <a:pt x="0" y="0"/>
                  </a:moveTo>
                  <a:cubicBezTo>
                    <a:pt x="0" y="250"/>
                    <a:pt x="12" y="500"/>
                    <a:pt x="24" y="738"/>
                  </a:cubicBezTo>
                  <a:lnTo>
                    <a:pt x="13037" y="15073"/>
                  </a:lnTo>
                  <a:cubicBezTo>
                    <a:pt x="13276" y="15109"/>
                    <a:pt x="13526" y="15133"/>
                    <a:pt x="13764" y="15169"/>
                  </a:cubicBezTo>
                  <a:lnTo>
                    <a:pt x="0" y="0"/>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74" name="Google Shape;874;p31"/>
            <p:cNvSpPr/>
            <p:nvPr/>
          </p:nvSpPr>
          <p:spPr>
            <a:xfrm>
              <a:off x="4889942" y="4815175"/>
              <a:ext cx="140537" cy="154963"/>
            </a:xfrm>
            <a:custGeom>
              <a:avLst/>
              <a:gdLst/>
              <a:ahLst/>
              <a:cxnLst/>
              <a:rect l="l" t="t" r="r" b="b"/>
              <a:pathLst>
                <a:path w="11252" h="12407" extrusionOk="0">
                  <a:moveTo>
                    <a:pt x="1" y="1"/>
                  </a:moveTo>
                  <a:cubicBezTo>
                    <a:pt x="48" y="310"/>
                    <a:pt x="108" y="608"/>
                    <a:pt x="167" y="905"/>
                  </a:cubicBezTo>
                  <a:lnTo>
                    <a:pt x="10371" y="12145"/>
                  </a:lnTo>
                  <a:cubicBezTo>
                    <a:pt x="10669" y="12240"/>
                    <a:pt x="10954" y="12323"/>
                    <a:pt x="11252" y="12407"/>
                  </a:cubicBezTo>
                  <a:lnTo>
                    <a:pt x="1"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sp>
          <p:nvSpPr>
            <p:cNvPr id="875" name="Google Shape;875;p31"/>
            <p:cNvSpPr/>
            <p:nvPr/>
          </p:nvSpPr>
          <p:spPr>
            <a:xfrm>
              <a:off x="4899909" y="4852945"/>
              <a:ext cx="93987" cy="103517"/>
            </a:xfrm>
            <a:custGeom>
              <a:avLst/>
              <a:gdLst/>
              <a:ahLst/>
              <a:cxnLst/>
              <a:rect l="l" t="t" r="r" b="b"/>
              <a:pathLst>
                <a:path w="7525" h="8288" extrusionOk="0">
                  <a:moveTo>
                    <a:pt x="0" y="1"/>
                  </a:moveTo>
                  <a:lnTo>
                    <a:pt x="0" y="1"/>
                  </a:lnTo>
                  <a:cubicBezTo>
                    <a:pt x="179" y="477"/>
                    <a:pt x="381" y="929"/>
                    <a:pt x="607" y="1382"/>
                  </a:cubicBezTo>
                  <a:lnTo>
                    <a:pt x="6203" y="7549"/>
                  </a:lnTo>
                  <a:cubicBezTo>
                    <a:pt x="6632" y="7823"/>
                    <a:pt x="7073" y="8061"/>
                    <a:pt x="7525" y="8287"/>
                  </a:cubicBezTo>
                  <a:lnTo>
                    <a:pt x="0" y="1"/>
                  </a:lnTo>
                  <a:close/>
                </a:path>
              </a:pathLst>
            </a:custGeom>
            <a:solidFill>
              <a:srgbClr val="FFFFFF">
                <a:alpha val="151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5"/>
                </a:solidFill>
              </a:endParaRPr>
            </a:p>
          </p:txBody>
        </p:sp>
      </p:grpSp>
      <p:sp>
        <p:nvSpPr>
          <p:cNvPr id="876" name="Google Shape;876;p31"/>
          <p:cNvSpPr/>
          <p:nvPr/>
        </p:nvSpPr>
        <p:spPr>
          <a:xfrm rot="10800000">
            <a:off x="7737102" y="2481981"/>
            <a:ext cx="1701088" cy="2304446"/>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77" name="Google Shape;877;p31"/>
          <p:cNvGrpSpPr/>
          <p:nvPr/>
        </p:nvGrpSpPr>
        <p:grpSpPr>
          <a:xfrm rot="10800000" flipH="1">
            <a:off x="1025682" y="-401568"/>
            <a:ext cx="1479225" cy="1242621"/>
            <a:chOff x="4649450" y="3501085"/>
            <a:chExt cx="1170736" cy="983475"/>
          </a:xfrm>
        </p:grpSpPr>
        <p:sp>
          <p:nvSpPr>
            <p:cNvPr id="878" name="Google Shape;878;p31"/>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79" name="Google Shape;879;p31"/>
            <p:cNvSpPr/>
            <p:nvPr/>
          </p:nvSpPr>
          <p:spPr>
            <a:xfrm>
              <a:off x="4702761" y="350108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80" name="Google Shape;880;p31"/>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881" name="Google Shape;881;p31"/>
          <p:cNvGrpSpPr/>
          <p:nvPr/>
        </p:nvGrpSpPr>
        <p:grpSpPr>
          <a:xfrm rot="10800000">
            <a:off x="7792232" y="1326924"/>
            <a:ext cx="1970721" cy="1583296"/>
            <a:chOff x="4649450" y="3527425"/>
            <a:chExt cx="1224050" cy="983475"/>
          </a:xfrm>
        </p:grpSpPr>
        <p:sp>
          <p:nvSpPr>
            <p:cNvPr id="882" name="Google Shape;882;p31"/>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83" name="Google Shape;883;p31"/>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84" name="Google Shape;884;p31"/>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885" name="Google Shape;885;p31"/>
          <p:cNvSpPr/>
          <p:nvPr/>
        </p:nvSpPr>
        <p:spPr>
          <a:xfrm rot="10800000">
            <a:off x="7690482" y="-170907"/>
            <a:ext cx="1701088" cy="2304446"/>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86" name="Google Shape;886;p31"/>
          <p:cNvSpPr/>
          <p:nvPr/>
        </p:nvSpPr>
        <p:spPr>
          <a:xfrm rot="-5400000" flipH="1">
            <a:off x="7407383" y="-534038"/>
            <a:ext cx="1120156" cy="151749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87" name="Google Shape;887;p31"/>
          <p:cNvSpPr/>
          <p:nvPr/>
        </p:nvSpPr>
        <p:spPr>
          <a:xfrm rot="5400000">
            <a:off x="-137427" y="-565322"/>
            <a:ext cx="1726514" cy="233878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88" name="Google Shape;888;p31"/>
          <p:cNvGrpSpPr/>
          <p:nvPr/>
        </p:nvGrpSpPr>
        <p:grpSpPr>
          <a:xfrm rot="10800000" flipH="1">
            <a:off x="-230168" y="1678417"/>
            <a:ext cx="1255875" cy="1009045"/>
            <a:chOff x="4649450" y="3527425"/>
            <a:chExt cx="1224050" cy="983475"/>
          </a:xfrm>
        </p:grpSpPr>
        <p:sp>
          <p:nvSpPr>
            <p:cNvPr id="889" name="Google Shape;889;p31"/>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90" name="Google Shape;890;p31"/>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91" name="Google Shape;891;p31"/>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892" name="Google Shape;892;p31"/>
          <p:cNvSpPr/>
          <p:nvPr/>
        </p:nvSpPr>
        <p:spPr>
          <a:xfrm rot="10800000" flipH="1">
            <a:off x="-496404" y="260505"/>
            <a:ext cx="1277247" cy="1730198"/>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93" name="Google Shape;893;p31"/>
          <p:cNvSpPr/>
          <p:nvPr/>
        </p:nvSpPr>
        <p:spPr>
          <a:xfrm rot="10800000" flipH="1">
            <a:off x="-786719" y="2171881"/>
            <a:ext cx="1857882" cy="2516743"/>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94" name="Google Shape;894;p31"/>
          <p:cNvGrpSpPr/>
          <p:nvPr/>
        </p:nvGrpSpPr>
        <p:grpSpPr>
          <a:xfrm rot="10800000">
            <a:off x="6434392" y="-335257"/>
            <a:ext cx="1120128" cy="899978"/>
            <a:chOff x="4649450" y="3527425"/>
            <a:chExt cx="1224050" cy="983475"/>
          </a:xfrm>
        </p:grpSpPr>
        <p:sp>
          <p:nvSpPr>
            <p:cNvPr id="895" name="Google Shape;895;p31"/>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96" name="Google Shape;896;p31"/>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97" name="Google Shape;897;p31"/>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Background 4">
  <p:cSld name="CUSTOM_21_1_1_1_1">
    <p:spTree>
      <p:nvGrpSpPr>
        <p:cNvPr id="1" name="Shape 898"/>
        <p:cNvGrpSpPr/>
        <p:nvPr/>
      </p:nvGrpSpPr>
      <p:grpSpPr>
        <a:xfrm>
          <a:off x="0" y="0"/>
          <a:ext cx="0" cy="0"/>
          <a:chOff x="0" y="0"/>
          <a:chExt cx="0" cy="0"/>
        </a:xfrm>
      </p:grpSpPr>
      <p:sp>
        <p:nvSpPr>
          <p:cNvPr id="899" name="Google Shape;899;p32"/>
          <p:cNvSpPr/>
          <p:nvPr/>
        </p:nvSpPr>
        <p:spPr>
          <a:xfrm>
            <a:off x="-414566" y="1260425"/>
            <a:ext cx="1462812" cy="1981570"/>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900" name="Google Shape;900;p32"/>
          <p:cNvGrpSpPr/>
          <p:nvPr/>
        </p:nvGrpSpPr>
        <p:grpSpPr>
          <a:xfrm rot="10800000">
            <a:off x="7292228" y="-173074"/>
            <a:ext cx="1019360" cy="856312"/>
            <a:chOff x="4649450" y="3501085"/>
            <a:chExt cx="1170736" cy="983475"/>
          </a:xfrm>
        </p:grpSpPr>
        <p:sp>
          <p:nvSpPr>
            <p:cNvPr id="901" name="Google Shape;901;p32"/>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2" name="Google Shape;902;p32"/>
            <p:cNvSpPr/>
            <p:nvPr/>
          </p:nvSpPr>
          <p:spPr>
            <a:xfrm>
              <a:off x="4702761" y="350108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3" name="Google Shape;903;p32"/>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904" name="Google Shape;904;p32"/>
          <p:cNvGrpSpPr/>
          <p:nvPr/>
        </p:nvGrpSpPr>
        <p:grpSpPr>
          <a:xfrm>
            <a:off x="-786934" y="2796990"/>
            <a:ext cx="1694575" cy="1361523"/>
            <a:chOff x="4649450" y="3527425"/>
            <a:chExt cx="1224050" cy="983475"/>
          </a:xfrm>
        </p:grpSpPr>
        <p:sp>
          <p:nvSpPr>
            <p:cNvPr id="905" name="Google Shape;905;p32"/>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6" name="Google Shape;906;p32"/>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7" name="Google Shape;907;p32"/>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908" name="Google Shape;908;p32"/>
          <p:cNvSpPr/>
          <p:nvPr/>
        </p:nvSpPr>
        <p:spPr>
          <a:xfrm>
            <a:off x="-467370" y="3464685"/>
            <a:ext cx="1462812" cy="1981570"/>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9" name="Google Shape;909;p32"/>
          <p:cNvSpPr/>
          <p:nvPr/>
        </p:nvSpPr>
        <p:spPr>
          <a:xfrm rot="5400000" flipH="1">
            <a:off x="679909" y="3845523"/>
            <a:ext cx="1660496" cy="2249559"/>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0" name="Google Shape;910;p32"/>
          <p:cNvSpPr/>
          <p:nvPr/>
        </p:nvSpPr>
        <p:spPr>
          <a:xfrm rot="-5400000" flipH="1">
            <a:off x="7923469" y="-285816"/>
            <a:ext cx="1189743" cy="1611662"/>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911" name="Google Shape;911;p32"/>
          <p:cNvGrpSpPr/>
          <p:nvPr/>
        </p:nvGrpSpPr>
        <p:grpSpPr>
          <a:xfrm rot="10800000">
            <a:off x="8311770" y="1260418"/>
            <a:ext cx="865403" cy="695317"/>
            <a:chOff x="4649450" y="3527425"/>
            <a:chExt cx="1224050" cy="983475"/>
          </a:xfrm>
        </p:grpSpPr>
        <p:sp>
          <p:nvSpPr>
            <p:cNvPr id="912" name="Google Shape;912;p32"/>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3" name="Google Shape;913;p32"/>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4" name="Google Shape;914;p32"/>
            <p:cNvSpPr/>
            <p:nvPr/>
          </p:nvSpPr>
          <p:spPr>
            <a:xfrm>
              <a:off x="4841875" y="3612075"/>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915" name="Google Shape;915;p32"/>
          <p:cNvSpPr/>
          <p:nvPr/>
        </p:nvSpPr>
        <p:spPr>
          <a:xfrm rot="10800000">
            <a:off x="8480403" y="283235"/>
            <a:ext cx="880170" cy="1192306"/>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6" name="Google Shape;916;p32"/>
          <p:cNvSpPr/>
          <p:nvPr/>
        </p:nvSpPr>
        <p:spPr>
          <a:xfrm rot="10800000">
            <a:off x="8280334" y="1600350"/>
            <a:ext cx="1280295" cy="1734327"/>
          </a:xfrm>
          <a:custGeom>
            <a:avLst/>
            <a:gdLst/>
            <a:ahLst/>
            <a:cxnLst/>
            <a:rect l="l" t="t" r="r" b="b"/>
            <a:pathLst>
              <a:path w="29738" h="40284" extrusionOk="0">
                <a:moveTo>
                  <a:pt x="20659" y="0"/>
                </a:moveTo>
                <a:cubicBezTo>
                  <a:pt x="17022" y="4411"/>
                  <a:pt x="13953" y="10291"/>
                  <a:pt x="14882" y="16326"/>
                </a:cubicBezTo>
                <a:lnTo>
                  <a:pt x="14701" y="16584"/>
                </a:lnTo>
                <a:cubicBezTo>
                  <a:pt x="14340" y="17177"/>
                  <a:pt x="13979" y="17770"/>
                  <a:pt x="13669" y="18389"/>
                </a:cubicBezTo>
                <a:cubicBezTo>
                  <a:pt x="13205" y="13308"/>
                  <a:pt x="12406" y="8228"/>
                  <a:pt x="11271" y="3250"/>
                </a:cubicBezTo>
                <a:lnTo>
                  <a:pt x="11271" y="3250"/>
                </a:lnTo>
                <a:cubicBezTo>
                  <a:pt x="9698" y="8486"/>
                  <a:pt x="10497" y="14185"/>
                  <a:pt x="13463" y="18776"/>
                </a:cubicBezTo>
                <a:cubicBezTo>
                  <a:pt x="12844" y="19988"/>
                  <a:pt x="12303" y="21200"/>
                  <a:pt x="11813" y="22490"/>
                </a:cubicBezTo>
                <a:cubicBezTo>
                  <a:pt x="10342" y="17693"/>
                  <a:pt x="8150" y="12354"/>
                  <a:pt x="4540" y="8743"/>
                </a:cubicBezTo>
                <a:lnTo>
                  <a:pt x="4540" y="8743"/>
                </a:lnTo>
                <a:cubicBezTo>
                  <a:pt x="6551" y="13412"/>
                  <a:pt x="7634" y="19086"/>
                  <a:pt x="11658" y="22928"/>
                </a:cubicBezTo>
                <a:cubicBezTo>
                  <a:pt x="11451" y="23444"/>
                  <a:pt x="11271" y="23960"/>
                  <a:pt x="11116" y="24502"/>
                </a:cubicBezTo>
                <a:cubicBezTo>
                  <a:pt x="7067" y="22206"/>
                  <a:pt x="4978" y="18183"/>
                  <a:pt x="2579" y="14495"/>
                </a:cubicBezTo>
                <a:lnTo>
                  <a:pt x="2579" y="14495"/>
                </a:lnTo>
                <a:cubicBezTo>
                  <a:pt x="3559" y="18802"/>
                  <a:pt x="5571" y="24579"/>
                  <a:pt x="10884" y="25250"/>
                </a:cubicBezTo>
                <a:cubicBezTo>
                  <a:pt x="10729" y="25765"/>
                  <a:pt x="10652" y="25997"/>
                  <a:pt x="10420" y="26926"/>
                </a:cubicBezTo>
                <a:cubicBezTo>
                  <a:pt x="6758" y="25688"/>
                  <a:pt x="2786" y="24553"/>
                  <a:pt x="0" y="21226"/>
                </a:cubicBezTo>
                <a:lnTo>
                  <a:pt x="0" y="21226"/>
                </a:lnTo>
                <a:cubicBezTo>
                  <a:pt x="136" y="25466"/>
                  <a:pt x="4517" y="27533"/>
                  <a:pt x="8624" y="27533"/>
                </a:cubicBezTo>
                <a:cubicBezTo>
                  <a:pt x="9188" y="27533"/>
                  <a:pt x="9748" y="27494"/>
                  <a:pt x="10291" y="27416"/>
                </a:cubicBezTo>
                <a:lnTo>
                  <a:pt x="10291" y="27416"/>
                </a:lnTo>
                <a:cubicBezTo>
                  <a:pt x="10162" y="27932"/>
                  <a:pt x="10033" y="28422"/>
                  <a:pt x="9930" y="28938"/>
                </a:cubicBezTo>
                <a:cubicBezTo>
                  <a:pt x="7962" y="29088"/>
                  <a:pt x="5995" y="29292"/>
                  <a:pt x="3944" y="29292"/>
                </a:cubicBezTo>
                <a:cubicBezTo>
                  <a:pt x="2822" y="29292"/>
                  <a:pt x="1676" y="29231"/>
                  <a:pt x="490" y="29067"/>
                </a:cubicBezTo>
                <a:lnTo>
                  <a:pt x="490" y="29067"/>
                </a:lnTo>
                <a:cubicBezTo>
                  <a:pt x="1849" y="30026"/>
                  <a:pt x="3422" y="30331"/>
                  <a:pt x="5062" y="30331"/>
                </a:cubicBezTo>
                <a:cubicBezTo>
                  <a:pt x="6596" y="30331"/>
                  <a:pt x="8190" y="30064"/>
                  <a:pt x="9723" y="29814"/>
                </a:cubicBezTo>
                <a:lnTo>
                  <a:pt x="9723" y="29814"/>
                </a:lnTo>
                <a:cubicBezTo>
                  <a:pt x="9620" y="30253"/>
                  <a:pt x="9543" y="30666"/>
                  <a:pt x="9466" y="31104"/>
                </a:cubicBezTo>
                <a:cubicBezTo>
                  <a:pt x="6912" y="31517"/>
                  <a:pt x="4617" y="33245"/>
                  <a:pt x="1960" y="34122"/>
                </a:cubicBezTo>
                <a:cubicBezTo>
                  <a:pt x="2357" y="34238"/>
                  <a:pt x="2774" y="34290"/>
                  <a:pt x="3202" y="34290"/>
                </a:cubicBezTo>
                <a:cubicBezTo>
                  <a:pt x="5248" y="34290"/>
                  <a:pt x="7562" y="33085"/>
                  <a:pt x="9311" y="31826"/>
                </a:cubicBezTo>
                <a:lnTo>
                  <a:pt x="9311" y="31826"/>
                </a:lnTo>
                <a:cubicBezTo>
                  <a:pt x="8167" y="38164"/>
                  <a:pt x="7894" y="40283"/>
                  <a:pt x="8013" y="40283"/>
                </a:cubicBezTo>
                <a:cubicBezTo>
                  <a:pt x="8206" y="40283"/>
                  <a:pt x="9423" y="34747"/>
                  <a:pt x="9646" y="32548"/>
                </a:cubicBezTo>
                <a:cubicBezTo>
                  <a:pt x="10136" y="34431"/>
                  <a:pt x="11967" y="36881"/>
                  <a:pt x="14159" y="36984"/>
                </a:cubicBezTo>
                <a:cubicBezTo>
                  <a:pt x="12483" y="35592"/>
                  <a:pt x="12122" y="32780"/>
                  <a:pt x="9852" y="31491"/>
                </a:cubicBezTo>
                <a:cubicBezTo>
                  <a:pt x="9956" y="30949"/>
                  <a:pt x="10059" y="30382"/>
                  <a:pt x="10188" y="29814"/>
                </a:cubicBezTo>
                <a:cubicBezTo>
                  <a:pt x="11451" y="32445"/>
                  <a:pt x="15681" y="33941"/>
                  <a:pt x="18415" y="34508"/>
                </a:cubicBezTo>
                <a:cubicBezTo>
                  <a:pt x="15733" y="33116"/>
                  <a:pt x="13747" y="29557"/>
                  <a:pt x="10368" y="29067"/>
                </a:cubicBezTo>
                <a:cubicBezTo>
                  <a:pt x="10471" y="28499"/>
                  <a:pt x="10626" y="27958"/>
                  <a:pt x="10755" y="27416"/>
                </a:cubicBezTo>
                <a:cubicBezTo>
                  <a:pt x="13341" y="28949"/>
                  <a:pt x="16615" y="30151"/>
                  <a:pt x="19857" y="30151"/>
                </a:cubicBezTo>
                <a:cubicBezTo>
                  <a:pt x="21141" y="30151"/>
                  <a:pt x="22421" y="29963"/>
                  <a:pt x="23650" y="29531"/>
                </a:cubicBezTo>
                <a:lnTo>
                  <a:pt x="23650" y="29531"/>
                </a:lnTo>
                <a:cubicBezTo>
                  <a:pt x="23516" y="29538"/>
                  <a:pt x="23382" y="29542"/>
                  <a:pt x="23248" y="29542"/>
                </a:cubicBezTo>
                <a:cubicBezTo>
                  <a:pt x="19522" y="29542"/>
                  <a:pt x="15846" y="26761"/>
                  <a:pt x="11908" y="26761"/>
                </a:cubicBezTo>
                <a:cubicBezTo>
                  <a:pt x="11577" y="26761"/>
                  <a:pt x="11245" y="26780"/>
                  <a:pt x="10910" y="26823"/>
                </a:cubicBezTo>
                <a:cubicBezTo>
                  <a:pt x="11013" y="26359"/>
                  <a:pt x="11142" y="25894"/>
                  <a:pt x="11400" y="25017"/>
                </a:cubicBezTo>
                <a:cubicBezTo>
                  <a:pt x="14088" y="25693"/>
                  <a:pt x="17223" y="26342"/>
                  <a:pt x="19887" y="26342"/>
                </a:cubicBezTo>
                <a:cubicBezTo>
                  <a:pt x="21696" y="26342"/>
                  <a:pt x="23288" y="26042"/>
                  <a:pt x="24373" y="25250"/>
                </a:cubicBezTo>
                <a:lnTo>
                  <a:pt x="24373" y="25250"/>
                </a:lnTo>
                <a:cubicBezTo>
                  <a:pt x="23649" y="25368"/>
                  <a:pt x="22922" y="25416"/>
                  <a:pt x="22193" y="25416"/>
                </a:cubicBezTo>
                <a:cubicBezTo>
                  <a:pt x="19226" y="25416"/>
                  <a:pt x="16227" y="24628"/>
                  <a:pt x="13264" y="24628"/>
                </a:cubicBezTo>
                <a:cubicBezTo>
                  <a:pt x="12675" y="24628"/>
                  <a:pt x="12088" y="24659"/>
                  <a:pt x="11503" y="24734"/>
                </a:cubicBezTo>
                <a:cubicBezTo>
                  <a:pt x="11684" y="24141"/>
                  <a:pt x="11890" y="23547"/>
                  <a:pt x="12096" y="22954"/>
                </a:cubicBezTo>
                <a:cubicBezTo>
                  <a:pt x="13934" y="23651"/>
                  <a:pt x="15855" y="23994"/>
                  <a:pt x="17767" y="23994"/>
                </a:cubicBezTo>
                <a:cubicBezTo>
                  <a:pt x="20523" y="23994"/>
                  <a:pt x="23262" y="23282"/>
                  <a:pt x="25714" y="21897"/>
                </a:cubicBezTo>
                <a:lnTo>
                  <a:pt x="25714" y="21897"/>
                </a:lnTo>
                <a:cubicBezTo>
                  <a:pt x="24100" y="22475"/>
                  <a:pt x="22386" y="22662"/>
                  <a:pt x="20631" y="22662"/>
                </a:cubicBezTo>
                <a:cubicBezTo>
                  <a:pt x="17926" y="22662"/>
                  <a:pt x="15122" y="22218"/>
                  <a:pt x="12431" y="22077"/>
                </a:cubicBezTo>
                <a:cubicBezTo>
                  <a:pt x="12793" y="21175"/>
                  <a:pt x="12844" y="21020"/>
                  <a:pt x="13566" y="19524"/>
                </a:cubicBezTo>
                <a:cubicBezTo>
                  <a:pt x="14461" y="19680"/>
                  <a:pt x="15415" y="19765"/>
                  <a:pt x="16388" y="19765"/>
                </a:cubicBezTo>
                <a:cubicBezTo>
                  <a:pt x="20240" y="19765"/>
                  <a:pt x="24403" y="18438"/>
                  <a:pt x="26462" y="14959"/>
                </a:cubicBezTo>
                <a:lnTo>
                  <a:pt x="26462" y="14959"/>
                </a:lnTo>
                <a:cubicBezTo>
                  <a:pt x="22722" y="17744"/>
                  <a:pt x="17925" y="17744"/>
                  <a:pt x="13747" y="19137"/>
                </a:cubicBezTo>
                <a:cubicBezTo>
                  <a:pt x="14211" y="18234"/>
                  <a:pt x="14701" y="17332"/>
                  <a:pt x="15268" y="16481"/>
                </a:cubicBezTo>
                <a:cubicBezTo>
                  <a:pt x="21071" y="15526"/>
                  <a:pt x="27983" y="10936"/>
                  <a:pt x="29221" y="7841"/>
                </a:cubicBezTo>
                <a:lnTo>
                  <a:pt x="29221" y="7841"/>
                </a:lnTo>
                <a:cubicBezTo>
                  <a:pt x="25121" y="10858"/>
                  <a:pt x="20194" y="13360"/>
                  <a:pt x="15630" y="16016"/>
                </a:cubicBezTo>
                <a:cubicBezTo>
                  <a:pt x="18931" y="11271"/>
                  <a:pt x="28731" y="5829"/>
                  <a:pt x="29737" y="1032"/>
                </a:cubicBezTo>
                <a:lnTo>
                  <a:pt x="29737" y="1032"/>
                </a:lnTo>
                <a:cubicBezTo>
                  <a:pt x="27803" y="3173"/>
                  <a:pt x="25249" y="4668"/>
                  <a:pt x="22954" y="6396"/>
                </a:cubicBezTo>
                <a:cubicBezTo>
                  <a:pt x="19369" y="8821"/>
                  <a:pt x="18080" y="12483"/>
                  <a:pt x="15243" y="15759"/>
                </a:cubicBezTo>
                <a:cubicBezTo>
                  <a:pt x="16223" y="10368"/>
                  <a:pt x="19627" y="5649"/>
                  <a:pt x="20659"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917" name="Google Shape;917;p32"/>
          <p:cNvGrpSpPr/>
          <p:nvPr/>
        </p:nvGrpSpPr>
        <p:grpSpPr>
          <a:xfrm>
            <a:off x="-7960" y="4583288"/>
            <a:ext cx="963205" cy="773896"/>
            <a:chOff x="4649450" y="3527425"/>
            <a:chExt cx="1224050" cy="983475"/>
          </a:xfrm>
        </p:grpSpPr>
        <p:sp>
          <p:nvSpPr>
            <p:cNvPr id="918" name="Google Shape;918;p32"/>
            <p:cNvSpPr/>
            <p:nvPr/>
          </p:nvSpPr>
          <p:spPr>
            <a:xfrm>
              <a:off x="4649450" y="4150450"/>
              <a:ext cx="456475" cy="168275"/>
            </a:xfrm>
            <a:custGeom>
              <a:avLst/>
              <a:gdLst/>
              <a:ahLst/>
              <a:cxnLst/>
              <a:rect l="l" t="t" r="r" b="b"/>
              <a:pathLst>
                <a:path w="18259" h="6731" extrusionOk="0">
                  <a:moveTo>
                    <a:pt x="14506" y="1"/>
                  </a:moveTo>
                  <a:lnTo>
                    <a:pt x="14454" y="52"/>
                  </a:lnTo>
                  <a:cubicBezTo>
                    <a:pt x="10483" y="3121"/>
                    <a:pt x="5815" y="5107"/>
                    <a:pt x="888" y="5855"/>
                  </a:cubicBezTo>
                  <a:cubicBezTo>
                    <a:pt x="21" y="6472"/>
                    <a:pt x="0" y="6730"/>
                    <a:pt x="534" y="6730"/>
                  </a:cubicBezTo>
                  <a:cubicBezTo>
                    <a:pt x="3080" y="6730"/>
                    <a:pt x="18259" y="854"/>
                    <a:pt x="1450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9" name="Google Shape;919;p32"/>
            <p:cNvSpPr/>
            <p:nvPr/>
          </p:nvSpPr>
          <p:spPr>
            <a:xfrm>
              <a:off x="4756075" y="3527425"/>
              <a:ext cx="1117425" cy="983475"/>
            </a:xfrm>
            <a:custGeom>
              <a:avLst/>
              <a:gdLst/>
              <a:ahLst/>
              <a:cxnLst/>
              <a:rect l="l" t="t" r="r" b="b"/>
              <a:pathLst>
                <a:path w="44697" h="39339" extrusionOk="0">
                  <a:moveTo>
                    <a:pt x="36379" y="5979"/>
                  </a:moveTo>
                  <a:cubicBezTo>
                    <a:pt x="37626" y="5979"/>
                    <a:pt x="37864" y="7555"/>
                    <a:pt x="35747" y="9035"/>
                  </a:cubicBezTo>
                  <a:cubicBezTo>
                    <a:pt x="35259" y="9350"/>
                    <a:pt x="34824" y="9486"/>
                    <a:pt x="34473" y="9486"/>
                  </a:cubicBezTo>
                  <a:cubicBezTo>
                    <a:pt x="33357" y="9486"/>
                    <a:pt x="33082" y="8112"/>
                    <a:pt x="34612" y="6739"/>
                  </a:cubicBezTo>
                  <a:cubicBezTo>
                    <a:pt x="35297" y="6203"/>
                    <a:pt x="35910" y="5979"/>
                    <a:pt x="36379" y="5979"/>
                  </a:cubicBezTo>
                  <a:close/>
                  <a:moveTo>
                    <a:pt x="21172" y="10001"/>
                  </a:moveTo>
                  <a:cubicBezTo>
                    <a:pt x="21224" y="10001"/>
                    <a:pt x="21276" y="10006"/>
                    <a:pt x="21330" y="10015"/>
                  </a:cubicBezTo>
                  <a:cubicBezTo>
                    <a:pt x="22725" y="10339"/>
                    <a:pt x="21930" y="14441"/>
                    <a:pt x="20363" y="14441"/>
                  </a:cubicBezTo>
                  <a:cubicBezTo>
                    <a:pt x="20308" y="14441"/>
                    <a:pt x="20252" y="14435"/>
                    <a:pt x="20195" y="14425"/>
                  </a:cubicBezTo>
                  <a:cubicBezTo>
                    <a:pt x="18771" y="14125"/>
                    <a:pt x="19573" y="10001"/>
                    <a:pt x="21172" y="10001"/>
                  </a:cubicBezTo>
                  <a:close/>
                  <a:moveTo>
                    <a:pt x="19764" y="21596"/>
                  </a:moveTo>
                  <a:cubicBezTo>
                    <a:pt x="20187" y="21596"/>
                    <a:pt x="20679" y="21690"/>
                    <a:pt x="21227" y="21904"/>
                  </a:cubicBezTo>
                  <a:cubicBezTo>
                    <a:pt x="23760" y="23171"/>
                    <a:pt x="23321" y="25199"/>
                    <a:pt x="21380" y="25199"/>
                  </a:cubicBezTo>
                  <a:cubicBezTo>
                    <a:pt x="20950" y="25199"/>
                    <a:pt x="20447" y="25099"/>
                    <a:pt x="19885" y="24870"/>
                  </a:cubicBezTo>
                  <a:cubicBezTo>
                    <a:pt x="17338" y="23618"/>
                    <a:pt x="17796" y="21596"/>
                    <a:pt x="19764" y="21596"/>
                  </a:cubicBezTo>
                  <a:close/>
                  <a:moveTo>
                    <a:pt x="24182" y="26162"/>
                  </a:moveTo>
                  <a:cubicBezTo>
                    <a:pt x="24978" y="26162"/>
                    <a:pt x="26067" y="26763"/>
                    <a:pt x="25869" y="27630"/>
                  </a:cubicBezTo>
                  <a:cubicBezTo>
                    <a:pt x="25759" y="27880"/>
                    <a:pt x="25466" y="27993"/>
                    <a:pt x="25120" y="27993"/>
                  </a:cubicBezTo>
                  <a:cubicBezTo>
                    <a:pt x="24325" y="27993"/>
                    <a:pt x="23247" y="27401"/>
                    <a:pt x="23445" y="26521"/>
                  </a:cubicBezTo>
                  <a:cubicBezTo>
                    <a:pt x="23553" y="26273"/>
                    <a:pt x="23840" y="26162"/>
                    <a:pt x="24182" y="26162"/>
                  </a:cubicBezTo>
                  <a:close/>
                  <a:moveTo>
                    <a:pt x="25606" y="0"/>
                  </a:moveTo>
                  <a:cubicBezTo>
                    <a:pt x="22588" y="0"/>
                    <a:pt x="17675" y="4496"/>
                    <a:pt x="17900" y="6456"/>
                  </a:cubicBezTo>
                  <a:cubicBezTo>
                    <a:pt x="16987" y="8479"/>
                    <a:pt x="18562" y="15892"/>
                    <a:pt x="17553" y="15892"/>
                  </a:cubicBezTo>
                  <a:cubicBezTo>
                    <a:pt x="17250" y="15892"/>
                    <a:pt x="16715" y="15226"/>
                    <a:pt x="15811" y="13548"/>
                  </a:cubicBezTo>
                  <a:cubicBezTo>
                    <a:pt x="13644" y="6765"/>
                    <a:pt x="18519" y="3541"/>
                    <a:pt x="16894" y="2097"/>
                  </a:cubicBezTo>
                  <a:lnTo>
                    <a:pt x="16894" y="2097"/>
                  </a:lnTo>
                  <a:cubicBezTo>
                    <a:pt x="4927" y="6524"/>
                    <a:pt x="13981" y="20631"/>
                    <a:pt x="11457" y="20631"/>
                  </a:cubicBezTo>
                  <a:cubicBezTo>
                    <a:pt x="11408" y="20631"/>
                    <a:pt x="11355" y="20625"/>
                    <a:pt x="11297" y="20615"/>
                  </a:cubicBezTo>
                  <a:cubicBezTo>
                    <a:pt x="3844" y="16823"/>
                    <a:pt x="7919" y="10273"/>
                    <a:pt x="6268" y="9241"/>
                  </a:cubicBezTo>
                  <a:lnTo>
                    <a:pt x="6268" y="9241"/>
                  </a:lnTo>
                  <a:cubicBezTo>
                    <a:pt x="1780" y="9447"/>
                    <a:pt x="1" y="18345"/>
                    <a:pt x="1368" y="21131"/>
                  </a:cubicBezTo>
                  <a:cubicBezTo>
                    <a:pt x="2425" y="24225"/>
                    <a:pt x="5314" y="26727"/>
                    <a:pt x="8563" y="26933"/>
                  </a:cubicBezTo>
                  <a:cubicBezTo>
                    <a:pt x="6681" y="33304"/>
                    <a:pt x="11968" y="36295"/>
                    <a:pt x="13180" y="37095"/>
                  </a:cubicBezTo>
                  <a:cubicBezTo>
                    <a:pt x="16091" y="38759"/>
                    <a:pt x="18570" y="39338"/>
                    <a:pt x="20584" y="39338"/>
                  </a:cubicBezTo>
                  <a:cubicBezTo>
                    <a:pt x="22940" y="39338"/>
                    <a:pt x="24659" y="38544"/>
                    <a:pt x="25688" y="37766"/>
                  </a:cubicBezTo>
                  <a:cubicBezTo>
                    <a:pt x="27932" y="35831"/>
                    <a:pt x="26101" y="36167"/>
                    <a:pt x="21975" y="35702"/>
                  </a:cubicBezTo>
                  <a:cubicBezTo>
                    <a:pt x="17100" y="35522"/>
                    <a:pt x="14469" y="31086"/>
                    <a:pt x="15991" y="29616"/>
                  </a:cubicBezTo>
                  <a:cubicBezTo>
                    <a:pt x="16201" y="29582"/>
                    <a:pt x="16415" y="29566"/>
                    <a:pt x="16633" y="29566"/>
                  </a:cubicBezTo>
                  <a:cubicBezTo>
                    <a:pt x="19978" y="29566"/>
                    <a:pt x="24301" y="33264"/>
                    <a:pt x="28670" y="33264"/>
                  </a:cubicBezTo>
                  <a:cubicBezTo>
                    <a:pt x="29941" y="33264"/>
                    <a:pt x="31216" y="32951"/>
                    <a:pt x="32471" y="32143"/>
                  </a:cubicBezTo>
                  <a:cubicBezTo>
                    <a:pt x="34277" y="31215"/>
                    <a:pt x="38068" y="28558"/>
                    <a:pt x="36933" y="27759"/>
                  </a:cubicBezTo>
                  <a:lnTo>
                    <a:pt x="36933" y="27759"/>
                  </a:lnTo>
                  <a:cubicBezTo>
                    <a:pt x="35945" y="27884"/>
                    <a:pt x="34966" y="27947"/>
                    <a:pt x="34021" y="27947"/>
                  </a:cubicBezTo>
                  <a:cubicBezTo>
                    <a:pt x="29910" y="27947"/>
                    <a:pt x="26443" y="26752"/>
                    <a:pt x="25688" y="24277"/>
                  </a:cubicBezTo>
                  <a:cubicBezTo>
                    <a:pt x="25424" y="23442"/>
                    <a:pt x="25932" y="23157"/>
                    <a:pt x="26853" y="23157"/>
                  </a:cubicBezTo>
                  <a:cubicBezTo>
                    <a:pt x="28828" y="23157"/>
                    <a:pt x="32703" y="24465"/>
                    <a:pt x="34948" y="24465"/>
                  </a:cubicBezTo>
                  <a:cubicBezTo>
                    <a:pt x="35537" y="24465"/>
                    <a:pt x="36013" y="24375"/>
                    <a:pt x="36314" y="24148"/>
                  </a:cubicBezTo>
                  <a:cubicBezTo>
                    <a:pt x="38816" y="23606"/>
                    <a:pt x="43303" y="19274"/>
                    <a:pt x="41137" y="18500"/>
                  </a:cubicBezTo>
                  <a:lnTo>
                    <a:pt x="41137" y="18500"/>
                  </a:lnTo>
                  <a:cubicBezTo>
                    <a:pt x="39565" y="18986"/>
                    <a:pt x="37927" y="19194"/>
                    <a:pt x="36455" y="19194"/>
                  </a:cubicBezTo>
                  <a:cubicBezTo>
                    <a:pt x="32299" y="19194"/>
                    <a:pt x="29474" y="17531"/>
                    <a:pt x="33245" y="15740"/>
                  </a:cubicBezTo>
                  <a:cubicBezTo>
                    <a:pt x="36340" y="14554"/>
                    <a:pt x="40131" y="15818"/>
                    <a:pt x="42375" y="13006"/>
                  </a:cubicBezTo>
                  <a:cubicBezTo>
                    <a:pt x="43355" y="10453"/>
                    <a:pt x="44696" y="5966"/>
                    <a:pt x="43742" y="4109"/>
                  </a:cubicBezTo>
                  <a:cubicBezTo>
                    <a:pt x="41314" y="2858"/>
                    <a:pt x="38595" y="2047"/>
                    <a:pt x="36153" y="2047"/>
                  </a:cubicBezTo>
                  <a:cubicBezTo>
                    <a:pt x="32654" y="2047"/>
                    <a:pt x="29725" y="3712"/>
                    <a:pt x="29041" y="8132"/>
                  </a:cubicBezTo>
                  <a:cubicBezTo>
                    <a:pt x="28743" y="9270"/>
                    <a:pt x="28120" y="10152"/>
                    <a:pt x="27203" y="10152"/>
                  </a:cubicBezTo>
                  <a:cubicBezTo>
                    <a:pt x="26852" y="10152"/>
                    <a:pt x="26459" y="10023"/>
                    <a:pt x="26024" y="9731"/>
                  </a:cubicBezTo>
                  <a:cubicBezTo>
                    <a:pt x="23651" y="7100"/>
                    <a:pt x="26901" y="3851"/>
                    <a:pt x="27468" y="1065"/>
                  </a:cubicBezTo>
                  <a:cubicBezTo>
                    <a:pt x="27065" y="312"/>
                    <a:pt x="26401" y="0"/>
                    <a:pt x="2560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20" name="Google Shape;920;p32"/>
            <p:cNvSpPr/>
            <p:nvPr/>
          </p:nvSpPr>
          <p:spPr>
            <a:xfrm>
              <a:off x="4656211" y="3734789"/>
              <a:ext cx="811775" cy="761500"/>
            </a:xfrm>
            <a:custGeom>
              <a:avLst/>
              <a:gdLst/>
              <a:ahLst/>
              <a:cxnLst/>
              <a:rect l="l" t="t" r="r" b="b"/>
              <a:pathLst>
                <a:path w="32471" h="30460" extrusionOk="0">
                  <a:moveTo>
                    <a:pt x="21097" y="0"/>
                  </a:moveTo>
                  <a:lnTo>
                    <a:pt x="21097" y="0"/>
                  </a:lnTo>
                  <a:cubicBezTo>
                    <a:pt x="18312" y="4075"/>
                    <a:pt x="17873" y="9827"/>
                    <a:pt x="20014" y="14675"/>
                  </a:cubicBezTo>
                  <a:cubicBezTo>
                    <a:pt x="17796" y="15759"/>
                    <a:pt x="15114" y="17177"/>
                    <a:pt x="12663" y="18544"/>
                  </a:cubicBezTo>
                  <a:cubicBezTo>
                    <a:pt x="8614" y="14005"/>
                    <a:pt x="8589" y="9827"/>
                    <a:pt x="10007" y="4901"/>
                  </a:cubicBezTo>
                  <a:lnTo>
                    <a:pt x="10007" y="4901"/>
                  </a:lnTo>
                  <a:cubicBezTo>
                    <a:pt x="7841" y="9208"/>
                    <a:pt x="8924" y="14908"/>
                    <a:pt x="12457" y="18647"/>
                  </a:cubicBezTo>
                  <a:cubicBezTo>
                    <a:pt x="10884" y="19524"/>
                    <a:pt x="8769" y="20762"/>
                    <a:pt x="6912" y="21897"/>
                  </a:cubicBezTo>
                  <a:cubicBezTo>
                    <a:pt x="2192" y="20607"/>
                    <a:pt x="26" y="15217"/>
                    <a:pt x="464" y="10446"/>
                  </a:cubicBezTo>
                  <a:lnTo>
                    <a:pt x="464" y="10446"/>
                  </a:lnTo>
                  <a:cubicBezTo>
                    <a:pt x="0" y="10884"/>
                    <a:pt x="284" y="12096"/>
                    <a:pt x="258" y="13231"/>
                  </a:cubicBezTo>
                  <a:cubicBezTo>
                    <a:pt x="568" y="16739"/>
                    <a:pt x="2734" y="20891"/>
                    <a:pt x="6628" y="22052"/>
                  </a:cubicBezTo>
                  <a:cubicBezTo>
                    <a:pt x="6345" y="22464"/>
                    <a:pt x="4153" y="23135"/>
                    <a:pt x="4230" y="23805"/>
                  </a:cubicBezTo>
                  <a:cubicBezTo>
                    <a:pt x="4926" y="23367"/>
                    <a:pt x="6061" y="22671"/>
                    <a:pt x="7170" y="22000"/>
                  </a:cubicBezTo>
                  <a:lnTo>
                    <a:pt x="7170" y="22000"/>
                  </a:lnTo>
                  <a:cubicBezTo>
                    <a:pt x="5519" y="24527"/>
                    <a:pt x="6783" y="29840"/>
                    <a:pt x="9491" y="30459"/>
                  </a:cubicBezTo>
                  <a:cubicBezTo>
                    <a:pt x="5881" y="28138"/>
                    <a:pt x="5287" y="21819"/>
                    <a:pt x="10162" y="20220"/>
                  </a:cubicBezTo>
                  <a:cubicBezTo>
                    <a:pt x="14902" y="21989"/>
                    <a:pt x="18574" y="27881"/>
                    <a:pt x="24211" y="27881"/>
                  </a:cubicBezTo>
                  <a:cubicBezTo>
                    <a:pt x="24248" y="27881"/>
                    <a:pt x="24284" y="27881"/>
                    <a:pt x="24321" y="27880"/>
                  </a:cubicBezTo>
                  <a:cubicBezTo>
                    <a:pt x="18956" y="27236"/>
                    <a:pt x="15397" y="22438"/>
                    <a:pt x="10394" y="20091"/>
                  </a:cubicBezTo>
                  <a:cubicBezTo>
                    <a:pt x="13515" y="18286"/>
                    <a:pt x="16816" y="16507"/>
                    <a:pt x="20246" y="14804"/>
                  </a:cubicBezTo>
                  <a:lnTo>
                    <a:pt x="21871" y="14005"/>
                  </a:lnTo>
                  <a:cubicBezTo>
                    <a:pt x="24118" y="15173"/>
                    <a:pt x="27476" y="18015"/>
                    <a:pt x="30159" y="18015"/>
                  </a:cubicBezTo>
                  <a:cubicBezTo>
                    <a:pt x="30617" y="18015"/>
                    <a:pt x="31055" y="17932"/>
                    <a:pt x="31465" y="17745"/>
                  </a:cubicBezTo>
                  <a:lnTo>
                    <a:pt x="31465" y="17745"/>
                  </a:lnTo>
                  <a:cubicBezTo>
                    <a:pt x="31199" y="17778"/>
                    <a:pt x="30936" y="17794"/>
                    <a:pt x="30677" y="17794"/>
                  </a:cubicBezTo>
                  <a:cubicBezTo>
                    <a:pt x="27570" y="17794"/>
                    <a:pt x="24936" y="15495"/>
                    <a:pt x="22103" y="13876"/>
                  </a:cubicBezTo>
                  <a:cubicBezTo>
                    <a:pt x="25224" y="12380"/>
                    <a:pt x="31671" y="9053"/>
                    <a:pt x="32471" y="6061"/>
                  </a:cubicBezTo>
                  <a:lnTo>
                    <a:pt x="32471" y="6061"/>
                  </a:lnTo>
                  <a:cubicBezTo>
                    <a:pt x="31052" y="8176"/>
                    <a:pt x="28912" y="9904"/>
                    <a:pt x="26539" y="11297"/>
                  </a:cubicBezTo>
                  <a:cubicBezTo>
                    <a:pt x="25966" y="10495"/>
                    <a:pt x="28283" y="4708"/>
                    <a:pt x="28085" y="4708"/>
                  </a:cubicBezTo>
                  <a:cubicBezTo>
                    <a:pt x="28060" y="4708"/>
                    <a:pt x="27995" y="4799"/>
                    <a:pt x="27880" y="5004"/>
                  </a:cubicBezTo>
                  <a:cubicBezTo>
                    <a:pt x="24037" y="12432"/>
                    <a:pt x="30201" y="9904"/>
                    <a:pt x="20194" y="14572"/>
                  </a:cubicBezTo>
                  <a:cubicBezTo>
                    <a:pt x="17770" y="9208"/>
                    <a:pt x="19034" y="4256"/>
                    <a:pt x="21097"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Section title and description">
  <p:cSld name="1_Section title and description">
    <p:bg>
      <p:bgPr>
        <a:blipFill>
          <a:blip r:embed="rId2">
            <a:alphaModFix/>
          </a:blip>
          <a:stretch>
            <a:fillRect/>
          </a:stretch>
        </a:blipFill>
        <a:effectLst/>
      </p:bgPr>
    </p:bg>
    <p:spTree>
      <p:nvGrpSpPr>
        <p:cNvPr id="1" name="Shape 1388"/>
        <p:cNvGrpSpPr/>
        <p:nvPr/>
      </p:nvGrpSpPr>
      <p:grpSpPr>
        <a:xfrm>
          <a:off x="0" y="0"/>
          <a:ext cx="0" cy="0"/>
          <a:chOff x="0" y="0"/>
          <a:chExt cx="0" cy="0"/>
        </a:xfrm>
      </p:grpSpPr>
      <p:pic>
        <p:nvPicPr>
          <p:cNvPr id="1389" name="Google Shape;1389;p9"/>
          <p:cNvPicPr preferRelativeResize="0"/>
          <p:nvPr/>
        </p:nvPicPr>
        <p:blipFill rotWithShape="1">
          <a:blip r:embed="rId3">
            <a:alphaModFix/>
          </a:blip>
          <a:srcRect t="7798" b="7806"/>
          <a:stretch/>
        </p:blipFill>
        <p:spPr>
          <a:xfrm>
            <a:off x="0" y="0"/>
            <a:ext cx="9144003" cy="5143501"/>
          </a:xfrm>
          <a:prstGeom prst="rect">
            <a:avLst/>
          </a:prstGeom>
          <a:noFill/>
          <a:ln>
            <a:noFill/>
          </a:ln>
        </p:spPr>
      </p:pic>
      <p:sp>
        <p:nvSpPr>
          <p:cNvPr id="1390" name="Google Shape;1390;p9"/>
          <p:cNvSpPr txBox="1">
            <a:spLocks noGrp="1"/>
          </p:cNvSpPr>
          <p:nvPr>
            <p:ph type="title"/>
          </p:nvPr>
        </p:nvSpPr>
        <p:spPr>
          <a:xfrm>
            <a:off x="1529888" y="1774650"/>
            <a:ext cx="6084000" cy="845100"/>
          </a:xfrm>
          <a:prstGeom prst="rect">
            <a:avLst/>
          </a:prstGeom>
        </p:spPr>
        <p:txBody>
          <a:bodyPr spcFirstLastPara="1" wrap="square" lIns="91425" tIns="91425" rIns="91425" bIns="91425" anchor="ctr" anchorCtr="0">
            <a:noAutofit/>
          </a:bodyPr>
          <a:lstStyle>
            <a:lvl1pPr lvl="0" algn="ctr">
              <a:spcBef>
                <a:spcPts val="0"/>
              </a:spcBef>
              <a:spcAft>
                <a:spcPts val="0"/>
              </a:spcAft>
              <a:buSzPts val="4200"/>
              <a:buNone/>
              <a:defRPr sz="50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a:endParaRPr/>
          </a:p>
        </p:txBody>
      </p:sp>
      <p:sp>
        <p:nvSpPr>
          <p:cNvPr id="1391" name="Google Shape;1391;p9"/>
          <p:cNvSpPr txBox="1">
            <a:spLocks noGrp="1"/>
          </p:cNvSpPr>
          <p:nvPr>
            <p:ph type="subTitle" idx="1"/>
          </p:nvPr>
        </p:nvSpPr>
        <p:spPr>
          <a:xfrm>
            <a:off x="1894663" y="2635863"/>
            <a:ext cx="5354100" cy="749100"/>
          </a:xfrm>
          <a:prstGeom prst="rect">
            <a:avLst/>
          </a:prstGeom>
        </p:spPr>
        <p:txBody>
          <a:bodyPr spcFirstLastPara="1" wrap="square" lIns="91425" tIns="91425" rIns="91425" bIns="91425" anchor="ctr" anchorCtr="0">
            <a:noAutofit/>
          </a:bodyPr>
          <a:lstStyle>
            <a:lvl1pPr lvl="0" algn="ctr">
              <a:lnSpc>
                <a:spcPct val="100000"/>
              </a:lnSpc>
              <a:spcBef>
                <a:spcPts val="0"/>
              </a:spcBef>
              <a:spcAft>
                <a:spcPts val="0"/>
              </a:spcAft>
              <a:buSzPts val="2100"/>
              <a:buNone/>
              <a:defRPr sz="18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a:endParaRPr/>
          </a:p>
        </p:txBody>
      </p:sp>
      <p:grpSp>
        <p:nvGrpSpPr>
          <p:cNvPr id="1392" name="Google Shape;1392;p9"/>
          <p:cNvGrpSpPr/>
          <p:nvPr/>
        </p:nvGrpSpPr>
        <p:grpSpPr>
          <a:xfrm>
            <a:off x="714208" y="355816"/>
            <a:ext cx="7715881" cy="314092"/>
            <a:chOff x="714181" y="414418"/>
            <a:chExt cx="7556440" cy="307601"/>
          </a:xfrm>
        </p:grpSpPr>
        <p:grpSp>
          <p:nvGrpSpPr>
            <p:cNvPr id="1393" name="Google Shape;1393;p9"/>
            <p:cNvGrpSpPr/>
            <p:nvPr/>
          </p:nvGrpSpPr>
          <p:grpSpPr>
            <a:xfrm>
              <a:off x="882905" y="536157"/>
              <a:ext cx="7163972" cy="64150"/>
              <a:chOff x="1299890" y="844622"/>
              <a:chExt cx="6544233" cy="64143"/>
            </a:xfrm>
          </p:grpSpPr>
          <p:grpSp>
            <p:nvGrpSpPr>
              <p:cNvPr id="1394" name="Google Shape;1394;p9"/>
              <p:cNvGrpSpPr/>
              <p:nvPr/>
            </p:nvGrpSpPr>
            <p:grpSpPr>
              <a:xfrm>
                <a:off x="4528885" y="844622"/>
                <a:ext cx="3315238" cy="64143"/>
                <a:chOff x="896765" y="648922"/>
                <a:chExt cx="3315238" cy="64143"/>
              </a:xfrm>
            </p:grpSpPr>
            <p:sp>
              <p:nvSpPr>
                <p:cNvPr id="1395" name="Google Shape;1395;p9"/>
                <p:cNvSpPr/>
                <p:nvPr/>
              </p:nvSpPr>
              <p:spPr>
                <a:xfrm>
                  <a:off x="896765"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06" y="303"/>
                        <a:pt x="1716" y="367"/>
                        <a:pt x="1625" y="445"/>
                      </a:cubicBezTo>
                      <a:cubicBezTo>
                        <a:pt x="1535" y="509"/>
                        <a:pt x="1445" y="586"/>
                        <a:pt x="1368" y="638"/>
                      </a:cubicBezTo>
                      <a:cubicBezTo>
                        <a:pt x="1277" y="702"/>
                        <a:pt x="1187" y="754"/>
                        <a:pt x="1084" y="806"/>
                      </a:cubicBezTo>
                      <a:cubicBezTo>
                        <a:pt x="1032" y="818"/>
                        <a:pt x="994" y="831"/>
                        <a:pt x="942" y="844"/>
                      </a:cubicBezTo>
                      <a:cubicBezTo>
                        <a:pt x="890" y="857"/>
                        <a:pt x="839" y="870"/>
                        <a:pt x="800" y="870"/>
                      </a:cubicBezTo>
                      <a:cubicBezTo>
                        <a:pt x="697" y="870"/>
                        <a:pt x="607" y="870"/>
                        <a:pt x="504" y="857"/>
                      </a:cubicBezTo>
                      <a:cubicBezTo>
                        <a:pt x="426" y="844"/>
                        <a:pt x="349" y="818"/>
                        <a:pt x="272" y="780"/>
                      </a:cubicBezTo>
                      <a:cubicBezTo>
                        <a:pt x="207" y="754"/>
                        <a:pt x="143" y="702"/>
                        <a:pt x="104" y="651"/>
                      </a:cubicBezTo>
                      <a:cubicBezTo>
                        <a:pt x="78" y="612"/>
                        <a:pt x="65" y="548"/>
                        <a:pt x="78" y="509"/>
                      </a:cubicBezTo>
                      <a:cubicBezTo>
                        <a:pt x="78" y="470"/>
                        <a:pt x="117" y="445"/>
                        <a:pt x="143" y="445"/>
                      </a:cubicBezTo>
                      <a:lnTo>
                        <a:pt x="181" y="445"/>
                      </a:lnTo>
                      <a:cubicBezTo>
                        <a:pt x="168" y="432"/>
                        <a:pt x="168" y="419"/>
                        <a:pt x="155" y="419"/>
                      </a:cubicBezTo>
                      <a:cubicBezTo>
                        <a:pt x="143" y="416"/>
                        <a:pt x="131" y="414"/>
                        <a:pt x="119" y="414"/>
                      </a:cubicBezTo>
                      <a:cubicBezTo>
                        <a:pt x="82" y="414"/>
                        <a:pt x="49" y="431"/>
                        <a:pt x="39" y="470"/>
                      </a:cubicBezTo>
                      <a:cubicBezTo>
                        <a:pt x="1" y="535"/>
                        <a:pt x="1" y="612"/>
                        <a:pt x="39" y="677"/>
                      </a:cubicBezTo>
                      <a:cubicBezTo>
                        <a:pt x="78" y="754"/>
                        <a:pt x="130" y="818"/>
                        <a:pt x="194" y="883"/>
                      </a:cubicBezTo>
                      <a:cubicBezTo>
                        <a:pt x="284" y="935"/>
                        <a:pt x="375" y="986"/>
                        <a:pt x="478" y="1012"/>
                      </a:cubicBezTo>
                      <a:cubicBezTo>
                        <a:pt x="581" y="1038"/>
                        <a:pt x="697" y="1063"/>
                        <a:pt x="800" y="1063"/>
                      </a:cubicBezTo>
                      <a:cubicBezTo>
                        <a:pt x="865" y="1063"/>
                        <a:pt x="929" y="1051"/>
                        <a:pt x="981" y="1051"/>
                      </a:cubicBezTo>
                      <a:cubicBezTo>
                        <a:pt x="1045" y="1038"/>
                        <a:pt x="1110" y="1012"/>
                        <a:pt x="1161" y="999"/>
                      </a:cubicBezTo>
                      <a:cubicBezTo>
                        <a:pt x="1277" y="947"/>
                        <a:pt x="1393" y="896"/>
                        <a:pt x="1484" y="818"/>
                      </a:cubicBezTo>
                      <a:cubicBezTo>
                        <a:pt x="1587" y="754"/>
                        <a:pt x="1677" y="677"/>
                        <a:pt x="1767" y="612"/>
                      </a:cubicBezTo>
                      <a:cubicBezTo>
                        <a:pt x="1858" y="535"/>
                        <a:pt x="1935" y="457"/>
                        <a:pt x="2025" y="393"/>
                      </a:cubicBezTo>
                      <a:cubicBezTo>
                        <a:pt x="2103" y="341"/>
                        <a:pt x="2180" y="277"/>
                        <a:pt x="2270" y="238"/>
                      </a:cubicBezTo>
                      <a:cubicBezTo>
                        <a:pt x="2348" y="200"/>
                        <a:pt x="2425" y="161"/>
                        <a:pt x="2502" y="135"/>
                      </a:cubicBezTo>
                      <a:cubicBezTo>
                        <a:pt x="2580" y="122"/>
                        <a:pt x="2644" y="109"/>
                        <a:pt x="2722" y="109"/>
                      </a:cubicBezTo>
                      <a:cubicBezTo>
                        <a:pt x="2773" y="109"/>
                        <a:pt x="2838" y="122"/>
                        <a:pt x="2876" y="148"/>
                      </a:cubicBezTo>
                      <a:cubicBezTo>
                        <a:pt x="2915" y="174"/>
                        <a:pt x="2941" y="200"/>
                        <a:pt x="2954" y="225"/>
                      </a:cubicBezTo>
                      <a:cubicBezTo>
                        <a:pt x="2967" y="238"/>
                        <a:pt x="2967" y="251"/>
                        <a:pt x="2967" y="264"/>
                      </a:cubicBezTo>
                      <a:cubicBezTo>
                        <a:pt x="2967" y="251"/>
                        <a:pt x="2967" y="238"/>
                        <a:pt x="2967" y="225"/>
                      </a:cubicBezTo>
                      <a:cubicBezTo>
                        <a:pt x="2967" y="187"/>
                        <a:pt x="2941" y="148"/>
                        <a:pt x="2915" y="109"/>
                      </a:cubicBezTo>
                      <a:cubicBezTo>
                        <a:pt x="2863" y="71"/>
                        <a:pt x="2799" y="32"/>
                        <a:pt x="2734" y="19"/>
                      </a:cubicBezTo>
                      <a:cubicBezTo>
                        <a:pt x="2680" y="10"/>
                        <a:pt x="2619"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6" name="Google Shape;1396;p9"/>
                <p:cNvSpPr/>
                <p:nvPr/>
              </p:nvSpPr>
              <p:spPr>
                <a:xfrm>
                  <a:off x="995090" y="648922"/>
                  <a:ext cx="176640" cy="63369"/>
                </a:xfrm>
                <a:custGeom>
                  <a:avLst/>
                  <a:gdLst/>
                  <a:ahLst/>
                  <a:cxnLst/>
                  <a:rect l="l" t="t" r="r" b="b"/>
                  <a:pathLst>
                    <a:path w="2966" h="1064" extrusionOk="0">
                      <a:moveTo>
                        <a:pt x="2555" y="1"/>
                      </a:moveTo>
                      <a:cubicBezTo>
                        <a:pt x="2529" y="1"/>
                        <a:pt x="2502" y="2"/>
                        <a:pt x="2476" y="6"/>
                      </a:cubicBezTo>
                      <a:cubicBezTo>
                        <a:pt x="2386" y="19"/>
                        <a:pt x="2283" y="45"/>
                        <a:pt x="2192" y="84"/>
                      </a:cubicBezTo>
                      <a:cubicBezTo>
                        <a:pt x="2089" y="122"/>
                        <a:pt x="1986" y="174"/>
                        <a:pt x="1896" y="238"/>
                      </a:cubicBezTo>
                      <a:cubicBezTo>
                        <a:pt x="1805" y="303"/>
                        <a:pt x="1715" y="367"/>
                        <a:pt x="1625" y="445"/>
                      </a:cubicBezTo>
                      <a:cubicBezTo>
                        <a:pt x="1535" y="509"/>
                        <a:pt x="1444" y="586"/>
                        <a:pt x="1354" y="638"/>
                      </a:cubicBezTo>
                      <a:cubicBezTo>
                        <a:pt x="1277" y="702"/>
                        <a:pt x="1174" y="754"/>
                        <a:pt x="1083" y="806"/>
                      </a:cubicBezTo>
                      <a:cubicBezTo>
                        <a:pt x="1032" y="818"/>
                        <a:pt x="980" y="831"/>
                        <a:pt x="942" y="844"/>
                      </a:cubicBezTo>
                      <a:cubicBezTo>
                        <a:pt x="890" y="857"/>
                        <a:pt x="838" y="870"/>
                        <a:pt x="787" y="870"/>
                      </a:cubicBezTo>
                      <a:cubicBezTo>
                        <a:pt x="697" y="870"/>
                        <a:pt x="593" y="870"/>
                        <a:pt x="503" y="857"/>
                      </a:cubicBezTo>
                      <a:cubicBezTo>
                        <a:pt x="426" y="844"/>
                        <a:pt x="336" y="818"/>
                        <a:pt x="271" y="780"/>
                      </a:cubicBezTo>
                      <a:cubicBezTo>
                        <a:pt x="207" y="754"/>
                        <a:pt x="142" y="702"/>
                        <a:pt x="103" y="651"/>
                      </a:cubicBezTo>
                      <a:cubicBezTo>
                        <a:pt x="78" y="612"/>
                        <a:pt x="65" y="548"/>
                        <a:pt x="78" y="509"/>
                      </a:cubicBezTo>
                      <a:cubicBezTo>
                        <a:pt x="78"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16" y="818"/>
                        <a:pt x="194" y="883"/>
                      </a:cubicBezTo>
                      <a:cubicBezTo>
                        <a:pt x="271" y="935"/>
                        <a:pt x="374" y="986"/>
                        <a:pt x="464" y="1012"/>
                      </a:cubicBezTo>
                      <a:cubicBezTo>
                        <a:pt x="581" y="1038"/>
                        <a:pt x="684" y="1063"/>
                        <a:pt x="800" y="1063"/>
                      </a:cubicBezTo>
                      <a:cubicBezTo>
                        <a:pt x="864" y="1063"/>
                        <a:pt x="929" y="1051"/>
                        <a:pt x="980" y="1051"/>
                      </a:cubicBezTo>
                      <a:cubicBezTo>
                        <a:pt x="1045" y="1038"/>
                        <a:pt x="1109" y="1012"/>
                        <a:pt x="1161" y="999"/>
                      </a:cubicBezTo>
                      <a:cubicBezTo>
                        <a:pt x="1277" y="947"/>
                        <a:pt x="1380" y="896"/>
                        <a:pt x="1483" y="818"/>
                      </a:cubicBezTo>
                      <a:cubicBezTo>
                        <a:pt x="1586" y="754"/>
                        <a:pt x="1677" y="677"/>
                        <a:pt x="1767" y="612"/>
                      </a:cubicBezTo>
                      <a:cubicBezTo>
                        <a:pt x="1857" y="535"/>
                        <a:pt x="1934" y="457"/>
                        <a:pt x="2012" y="393"/>
                      </a:cubicBezTo>
                      <a:cubicBezTo>
                        <a:pt x="2089" y="341"/>
                        <a:pt x="2179" y="277"/>
                        <a:pt x="2257" y="238"/>
                      </a:cubicBezTo>
                      <a:cubicBezTo>
                        <a:pt x="2334" y="200"/>
                        <a:pt x="2424" y="161"/>
                        <a:pt x="2502" y="135"/>
                      </a:cubicBezTo>
                      <a:cubicBezTo>
                        <a:pt x="2566" y="122"/>
                        <a:pt x="2644" y="109"/>
                        <a:pt x="2721" y="109"/>
                      </a:cubicBezTo>
                      <a:cubicBezTo>
                        <a:pt x="2773" y="109"/>
                        <a:pt x="2824" y="122"/>
                        <a:pt x="2876" y="148"/>
                      </a:cubicBezTo>
                      <a:cubicBezTo>
                        <a:pt x="2914" y="174"/>
                        <a:pt x="2940" y="200"/>
                        <a:pt x="2953" y="225"/>
                      </a:cubicBezTo>
                      <a:cubicBezTo>
                        <a:pt x="2953" y="238"/>
                        <a:pt x="2966" y="251"/>
                        <a:pt x="2966" y="264"/>
                      </a:cubicBezTo>
                      <a:cubicBezTo>
                        <a:pt x="2966" y="251"/>
                        <a:pt x="2966" y="238"/>
                        <a:pt x="2966" y="225"/>
                      </a:cubicBezTo>
                      <a:cubicBezTo>
                        <a:pt x="2953" y="187"/>
                        <a:pt x="2940" y="148"/>
                        <a:pt x="2914" y="109"/>
                      </a:cubicBezTo>
                      <a:cubicBezTo>
                        <a:pt x="2863" y="71"/>
                        <a:pt x="2798"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7" name="Google Shape;1397;p9"/>
                <p:cNvSpPr/>
                <p:nvPr/>
              </p:nvSpPr>
              <p:spPr>
                <a:xfrm>
                  <a:off x="1093356" y="648922"/>
                  <a:ext cx="176700" cy="63369"/>
                </a:xfrm>
                <a:custGeom>
                  <a:avLst/>
                  <a:gdLst/>
                  <a:ahLst/>
                  <a:cxnLst/>
                  <a:rect l="l" t="t" r="r" b="b"/>
                  <a:pathLst>
                    <a:path w="2967" h="1064" extrusionOk="0">
                      <a:moveTo>
                        <a:pt x="2553" y="1"/>
                      </a:moveTo>
                      <a:cubicBezTo>
                        <a:pt x="2528" y="1"/>
                        <a:pt x="2503" y="2"/>
                        <a:pt x="2477" y="6"/>
                      </a:cubicBezTo>
                      <a:cubicBezTo>
                        <a:pt x="2373" y="19"/>
                        <a:pt x="2283" y="45"/>
                        <a:pt x="2193" y="84"/>
                      </a:cubicBezTo>
                      <a:cubicBezTo>
                        <a:pt x="2090" y="122"/>
                        <a:pt x="1987" y="174"/>
                        <a:pt x="1896" y="238"/>
                      </a:cubicBezTo>
                      <a:cubicBezTo>
                        <a:pt x="1806" y="303"/>
                        <a:pt x="1716" y="367"/>
                        <a:pt x="1625" y="445"/>
                      </a:cubicBezTo>
                      <a:cubicBezTo>
                        <a:pt x="1535" y="509"/>
                        <a:pt x="1445" y="586"/>
                        <a:pt x="1355" y="638"/>
                      </a:cubicBezTo>
                      <a:cubicBezTo>
                        <a:pt x="1264" y="702"/>
                        <a:pt x="1174" y="754"/>
                        <a:pt x="1084" y="806"/>
                      </a:cubicBezTo>
                      <a:cubicBezTo>
                        <a:pt x="1032" y="818"/>
                        <a:pt x="981" y="831"/>
                        <a:pt x="942" y="844"/>
                      </a:cubicBezTo>
                      <a:cubicBezTo>
                        <a:pt x="890" y="857"/>
                        <a:pt x="839" y="870"/>
                        <a:pt x="787" y="870"/>
                      </a:cubicBezTo>
                      <a:cubicBezTo>
                        <a:pt x="697" y="870"/>
                        <a:pt x="594" y="870"/>
                        <a:pt x="504" y="857"/>
                      </a:cubicBezTo>
                      <a:cubicBezTo>
                        <a:pt x="413"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8" y="432"/>
                        <a:pt x="155" y="419"/>
                        <a:pt x="143" y="419"/>
                      </a:cubicBezTo>
                      <a:cubicBezTo>
                        <a:pt x="133" y="416"/>
                        <a:pt x="124" y="414"/>
                        <a:pt x="114" y="414"/>
                      </a:cubicBezTo>
                      <a:cubicBezTo>
                        <a:pt x="81" y="414"/>
                        <a:pt x="46" y="431"/>
                        <a:pt x="27" y="470"/>
                      </a:cubicBezTo>
                      <a:cubicBezTo>
                        <a:pt x="1" y="535"/>
                        <a:pt x="1" y="612"/>
                        <a:pt x="27" y="677"/>
                      </a:cubicBezTo>
                      <a:cubicBezTo>
                        <a:pt x="65" y="754"/>
                        <a:pt x="117" y="818"/>
                        <a:pt x="194" y="883"/>
                      </a:cubicBezTo>
                      <a:cubicBezTo>
                        <a:pt x="272" y="935"/>
                        <a:pt x="362" y="986"/>
                        <a:pt x="465" y="1012"/>
                      </a:cubicBezTo>
                      <a:cubicBezTo>
                        <a:pt x="581" y="1038"/>
                        <a:pt x="684" y="1063"/>
                        <a:pt x="800" y="1063"/>
                      </a:cubicBezTo>
                      <a:cubicBezTo>
                        <a:pt x="865" y="1063"/>
                        <a:pt x="916" y="1051"/>
                        <a:pt x="981" y="1051"/>
                      </a:cubicBezTo>
                      <a:cubicBezTo>
                        <a:pt x="1045" y="1038"/>
                        <a:pt x="1097" y="1012"/>
                        <a:pt x="1161" y="999"/>
                      </a:cubicBezTo>
                      <a:cubicBezTo>
                        <a:pt x="1277" y="947"/>
                        <a:pt x="1380" y="896"/>
                        <a:pt x="1484" y="818"/>
                      </a:cubicBezTo>
                      <a:cubicBezTo>
                        <a:pt x="1587" y="754"/>
                        <a:pt x="1664" y="677"/>
                        <a:pt x="1767" y="612"/>
                      </a:cubicBezTo>
                      <a:cubicBezTo>
                        <a:pt x="1858" y="535"/>
                        <a:pt x="1935" y="457"/>
                        <a:pt x="2012" y="393"/>
                      </a:cubicBezTo>
                      <a:cubicBezTo>
                        <a:pt x="2090" y="341"/>
                        <a:pt x="2180" y="277"/>
                        <a:pt x="2257" y="238"/>
                      </a:cubicBezTo>
                      <a:cubicBezTo>
                        <a:pt x="2335" y="200"/>
                        <a:pt x="2412" y="161"/>
                        <a:pt x="2502" y="135"/>
                      </a:cubicBezTo>
                      <a:cubicBezTo>
                        <a:pt x="2567" y="122"/>
                        <a:pt x="2644" y="109"/>
                        <a:pt x="2722" y="109"/>
                      </a:cubicBezTo>
                      <a:cubicBezTo>
                        <a:pt x="2773" y="109"/>
                        <a:pt x="2825" y="122"/>
                        <a:pt x="2876" y="148"/>
                      </a:cubicBezTo>
                      <a:cubicBezTo>
                        <a:pt x="2915" y="174"/>
                        <a:pt x="2928" y="200"/>
                        <a:pt x="2954" y="225"/>
                      </a:cubicBezTo>
                      <a:cubicBezTo>
                        <a:pt x="2954" y="238"/>
                        <a:pt x="2954" y="251"/>
                        <a:pt x="2967" y="264"/>
                      </a:cubicBezTo>
                      <a:cubicBezTo>
                        <a:pt x="2967" y="251"/>
                        <a:pt x="2967" y="238"/>
                        <a:pt x="2967" y="225"/>
                      </a:cubicBezTo>
                      <a:cubicBezTo>
                        <a:pt x="2954" y="187"/>
                        <a:pt x="2941" y="148"/>
                        <a:pt x="2902" y="109"/>
                      </a:cubicBezTo>
                      <a:cubicBezTo>
                        <a:pt x="2863" y="71"/>
                        <a:pt x="2799" y="32"/>
                        <a:pt x="2734"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8" name="Google Shape;1398;p9"/>
                <p:cNvSpPr/>
                <p:nvPr/>
              </p:nvSpPr>
              <p:spPr>
                <a:xfrm>
                  <a:off x="1191681" y="648922"/>
                  <a:ext cx="175925" cy="63369"/>
                </a:xfrm>
                <a:custGeom>
                  <a:avLst/>
                  <a:gdLst/>
                  <a:ahLst/>
                  <a:cxnLst/>
                  <a:rect l="l" t="t" r="r" b="b"/>
                  <a:pathLst>
                    <a:path w="2954" h="1064" extrusionOk="0">
                      <a:moveTo>
                        <a:pt x="2547" y="1"/>
                      </a:moveTo>
                      <a:cubicBezTo>
                        <a:pt x="2522" y="1"/>
                        <a:pt x="2499" y="2"/>
                        <a:pt x="2476" y="6"/>
                      </a:cubicBezTo>
                      <a:cubicBezTo>
                        <a:pt x="2373" y="19"/>
                        <a:pt x="2270" y="45"/>
                        <a:pt x="2179" y="84"/>
                      </a:cubicBezTo>
                      <a:cubicBezTo>
                        <a:pt x="2076" y="122"/>
                        <a:pt x="1986" y="174"/>
                        <a:pt x="1896" y="238"/>
                      </a:cubicBezTo>
                      <a:cubicBezTo>
                        <a:pt x="1793" y="303"/>
                        <a:pt x="1702" y="367"/>
                        <a:pt x="1612" y="445"/>
                      </a:cubicBezTo>
                      <a:cubicBezTo>
                        <a:pt x="1535" y="509"/>
                        <a:pt x="1444" y="586"/>
                        <a:pt x="1354" y="638"/>
                      </a:cubicBezTo>
                      <a:cubicBezTo>
                        <a:pt x="1264" y="702"/>
                        <a:pt x="1174" y="754"/>
                        <a:pt x="1071" y="806"/>
                      </a:cubicBezTo>
                      <a:cubicBezTo>
                        <a:pt x="1032" y="818"/>
                        <a:pt x="980" y="831"/>
                        <a:pt x="929" y="844"/>
                      </a:cubicBezTo>
                      <a:cubicBezTo>
                        <a:pt x="877" y="857"/>
                        <a:pt x="838" y="870"/>
                        <a:pt x="787" y="870"/>
                      </a:cubicBezTo>
                      <a:cubicBezTo>
                        <a:pt x="684" y="870"/>
                        <a:pt x="593" y="870"/>
                        <a:pt x="503" y="857"/>
                      </a:cubicBezTo>
                      <a:cubicBezTo>
                        <a:pt x="413" y="844"/>
                        <a:pt x="336" y="818"/>
                        <a:pt x="258" y="780"/>
                      </a:cubicBezTo>
                      <a:cubicBezTo>
                        <a:pt x="194" y="754"/>
                        <a:pt x="142" y="702"/>
                        <a:pt x="91" y="651"/>
                      </a:cubicBezTo>
                      <a:cubicBezTo>
                        <a:pt x="65" y="612"/>
                        <a:pt x="52" y="548"/>
                        <a:pt x="65" y="509"/>
                      </a:cubicBezTo>
                      <a:cubicBezTo>
                        <a:pt x="65" y="470"/>
                        <a:pt x="103" y="445"/>
                        <a:pt x="129" y="445"/>
                      </a:cubicBezTo>
                      <a:lnTo>
                        <a:pt x="181" y="445"/>
                      </a:lnTo>
                      <a:cubicBezTo>
                        <a:pt x="168" y="432"/>
                        <a:pt x="155" y="419"/>
                        <a:pt x="142" y="419"/>
                      </a:cubicBezTo>
                      <a:cubicBezTo>
                        <a:pt x="130" y="416"/>
                        <a:pt x="118" y="414"/>
                        <a:pt x="108" y="414"/>
                      </a:cubicBezTo>
                      <a:cubicBezTo>
                        <a:pt x="73" y="414"/>
                        <a:pt x="46" y="431"/>
                        <a:pt x="26" y="470"/>
                      </a:cubicBezTo>
                      <a:cubicBezTo>
                        <a:pt x="0" y="535"/>
                        <a:pt x="0" y="612"/>
                        <a:pt x="26" y="677"/>
                      </a:cubicBezTo>
                      <a:cubicBezTo>
                        <a:pt x="65" y="754"/>
                        <a:pt x="116" y="818"/>
                        <a:pt x="181" y="883"/>
                      </a:cubicBezTo>
                      <a:cubicBezTo>
                        <a:pt x="271" y="935"/>
                        <a:pt x="361" y="986"/>
                        <a:pt x="464" y="1012"/>
                      </a:cubicBezTo>
                      <a:cubicBezTo>
                        <a:pt x="568" y="1038"/>
                        <a:pt x="684" y="1063"/>
                        <a:pt x="787" y="1063"/>
                      </a:cubicBezTo>
                      <a:cubicBezTo>
                        <a:pt x="851" y="1063"/>
                        <a:pt x="916" y="1051"/>
                        <a:pt x="980" y="1051"/>
                      </a:cubicBezTo>
                      <a:cubicBezTo>
                        <a:pt x="1032" y="1038"/>
                        <a:pt x="1096" y="1012"/>
                        <a:pt x="1161" y="999"/>
                      </a:cubicBezTo>
                      <a:cubicBezTo>
                        <a:pt x="1264" y="947"/>
                        <a:pt x="1380" y="896"/>
                        <a:pt x="1483" y="818"/>
                      </a:cubicBezTo>
                      <a:cubicBezTo>
                        <a:pt x="1573" y="754"/>
                        <a:pt x="1664" y="677"/>
                        <a:pt x="1754" y="612"/>
                      </a:cubicBezTo>
                      <a:cubicBezTo>
                        <a:pt x="1844" y="535"/>
                        <a:pt x="1922" y="457"/>
                        <a:pt x="2012" y="393"/>
                      </a:cubicBezTo>
                      <a:cubicBezTo>
                        <a:pt x="2089" y="341"/>
                        <a:pt x="2167" y="277"/>
                        <a:pt x="2257" y="238"/>
                      </a:cubicBezTo>
                      <a:cubicBezTo>
                        <a:pt x="2334" y="200"/>
                        <a:pt x="2412" y="161"/>
                        <a:pt x="2489" y="135"/>
                      </a:cubicBezTo>
                      <a:cubicBezTo>
                        <a:pt x="2566" y="122"/>
                        <a:pt x="2631" y="109"/>
                        <a:pt x="2708" y="109"/>
                      </a:cubicBezTo>
                      <a:cubicBezTo>
                        <a:pt x="2760" y="109"/>
                        <a:pt x="2824" y="122"/>
                        <a:pt x="2876" y="148"/>
                      </a:cubicBezTo>
                      <a:cubicBezTo>
                        <a:pt x="2902" y="174"/>
                        <a:pt x="2927" y="200"/>
                        <a:pt x="2940" y="225"/>
                      </a:cubicBezTo>
                      <a:cubicBezTo>
                        <a:pt x="2953" y="238"/>
                        <a:pt x="2953" y="251"/>
                        <a:pt x="2953" y="264"/>
                      </a:cubicBezTo>
                      <a:cubicBezTo>
                        <a:pt x="2953" y="251"/>
                        <a:pt x="2953" y="238"/>
                        <a:pt x="2953" y="225"/>
                      </a:cubicBezTo>
                      <a:cubicBezTo>
                        <a:pt x="2953" y="187"/>
                        <a:pt x="2927" y="148"/>
                        <a:pt x="2902" y="109"/>
                      </a:cubicBezTo>
                      <a:cubicBezTo>
                        <a:pt x="2850" y="71"/>
                        <a:pt x="2785" y="32"/>
                        <a:pt x="2721" y="19"/>
                      </a:cubicBezTo>
                      <a:cubicBezTo>
                        <a:pt x="2666" y="10"/>
                        <a:pt x="2605"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9" name="Google Shape;1399;p9"/>
                <p:cNvSpPr/>
                <p:nvPr/>
              </p:nvSpPr>
              <p:spPr>
                <a:xfrm>
                  <a:off x="1289946" y="648922"/>
                  <a:ext cx="175925" cy="63369"/>
                </a:xfrm>
                <a:custGeom>
                  <a:avLst/>
                  <a:gdLst/>
                  <a:ahLst/>
                  <a:cxnLst/>
                  <a:rect l="l" t="t" r="r" b="b"/>
                  <a:pathLst>
                    <a:path w="2954" h="1064" extrusionOk="0">
                      <a:moveTo>
                        <a:pt x="2547" y="1"/>
                      </a:moveTo>
                      <a:cubicBezTo>
                        <a:pt x="2523" y="1"/>
                        <a:pt x="2499" y="2"/>
                        <a:pt x="2477" y="6"/>
                      </a:cubicBezTo>
                      <a:cubicBezTo>
                        <a:pt x="2373" y="19"/>
                        <a:pt x="2270" y="45"/>
                        <a:pt x="2180" y="84"/>
                      </a:cubicBezTo>
                      <a:cubicBezTo>
                        <a:pt x="2077" y="122"/>
                        <a:pt x="1987" y="174"/>
                        <a:pt x="1896" y="238"/>
                      </a:cubicBezTo>
                      <a:cubicBezTo>
                        <a:pt x="1806" y="303"/>
                        <a:pt x="1703" y="367"/>
                        <a:pt x="1613" y="445"/>
                      </a:cubicBezTo>
                      <a:cubicBezTo>
                        <a:pt x="1535" y="509"/>
                        <a:pt x="1445" y="586"/>
                        <a:pt x="1355" y="638"/>
                      </a:cubicBezTo>
                      <a:cubicBezTo>
                        <a:pt x="1264" y="702"/>
                        <a:pt x="1174" y="754"/>
                        <a:pt x="1071" y="806"/>
                      </a:cubicBezTo>
                      <a:cubicBezTo>
                        <a:pt x="1032" y="818"/>
                        <a:pt x="981" y="831"/>
                        <a:pt x="929" y="844"/>
                      </a:cubicBezTo>
                      <a:cubicBezTo>
                        <a:pt x="878" y="857"/>
                        <a:pt x="839" y="870"/>
                        <a:pt x="787" y="870"/>
                      </a:cubicBezTo>
                      <a:cubicBezTo>
                        <a:pt x="684" y="870"/>
                        <a:pt x="594" y="870"/>
                        <a:pt x="504" y="857"/>
                      </a:cubicBezTo>
                      <a:cubicBezTo>
                        <a:pt x="413" y="844"/>
                        <a:pt x="336" y="818"/>
                        <a:pt x="259" y="780"/>
                      </a:cubicBezTo>
                      <a:cubicBezTo>
                        <a:pt x="194" y="754"/>
                        <a:pt x="143" y="702"/>
                        <a:pt x="104" y="651"/>
                      </a:cubicBezTo>
                      <a:cubicBezTo>
                        <a:pt x="65" y="612"/>
                        <a:pt x="52" y="548"/>
                        <a:pt x="65" y="509"/>
                      </a:cubicBezTo>
                      <a:cubicBezTo>
                        <a:pt x="65" y="470"/>
                        <a:pt x="104" y="445"/>
                        <a:pt x="143" y="445"/>
                      </a:cubicBezTo>
                      <a:lnTo>
                        <a:pt x="181" y="445"/>
                      </a:lnTo>
                      <a:cubicBezTo>
                        <a:pt x="168" y="432"/>
                        <a:pt x="156" y="419"/>
                        <a:pt x="143" y="419"/>
                      </a:cubicBezTo>
                      <a:cubicBezTo>
                        <a:pt x="130" y="416"/>
                        <a:pt x="119" y="414"/>
                        <a:pt x="108" y="414"/>
                      </a:cubicBezTo>
                      <a:cubicBezTo>
                        <a:pt x="73" y="414"/>
                        <a:pt x="46" y="431"/>
                        <a:pt x="27" y="470"/>
                      </a:cubicBezTo>
                      <a:cubicBezTo>
                        <a:pt x="1" y="535"/>
                        <a:pt x="1" y="612"/>
                        <a:pt x="27" y="677"/>
                      </a:cubicBezTo>
                      <a:cubicBezTo>
                        <a:pt x="65" y="754"/>
                        <a:pt x="117" y="818"/>
                        <a:pt x="181" y="883"/>
                      </a:cubicBezTo>
                      <a:cubicBezTo>
                        <a:pt x="272" y="935"/>
                        <a:pt x="362" y="986"/>
                        <a:pt x="465" y="1012"/>
                      </a:cubicBezTo>
                      <a:cubicBezTo>
                        <a:pt x="568" y="1038"/>
                        <a:pt x="684" y="1063"/>
                        <a:pt x="800" y="1063"/>
                      </a:cubicBezTo>
                      <a:cubicBezTo>
                        <a:pt x="852" y="1063"/>
                        <a:pt x="916" y="1051"/>
                        <a:pt x="981" y="1051"/>
                      </a:cubicBezTo>
                      <a:cubicBezTo>
                        <a:pt x="1032" y="1038"/>
                        <a:pt x="1097" y="1012"/>
                        <a:pt x="1161" y="999"/>
                      </a:cubicBezTo>
                      <a:cubicBezTo>
                        <a:pt x="1277" y="947"/>
                        <a:pt x="1380" y="896"/>
                        <a:pt x="1484" y="818"/>
                      </a:cubicBezTo>
                      <a:cubicBezTo>
                        <a:pt x="1574" y="754"/>
                        <a:pt x="1664" y="677"/>
                        <a:pt x="1754" y="612"/>
                      </a:cubicBezTo>
                      <a:cubicBezTo>
                        <a:pt x="1845" y="535"/>
                        <a:pt x="1922" y="457"/>
                        <a:pt x="2012" y="393"/>
                      </a:cubicBezTo>
                      <a:cubicBezTo>
                        <a:pt x="2090" y="341"/>
                        <a:pt x="2167" y="277"/>
                        <a:pt x="2257" y="238"/>
                      </a:cubicBezTo>
                      <a:cubicBezTo>
                        <a:pt x="2335" y="200"/>
                        <a:pt x="2412" y="161"/>
                        <a:pt x="2489" y="135"/>
                      </a:cubicBezTo>
                      <a:cubicBezTo>
                        <a:pt x="2567" y="122"/>
                        <a:pt x="2644" y="109"/>
                        <a:pt x="2709" y="109"/>
                      </a:cubicBezTo>
                      <a:cubicBezTo>
                        <a:pt x="2773" y="109"/>
                        <a:pt x="2825" y="122"/>
                        <a:pt x="2876" y="148"/>
                      </a:cubicBezTo>
                      <a:cubicBezTo>
                        <a:pt x="2902" y="174"/>
                        <a:pt x="2928" y="200"/>
                        <a:pt x="2941" y="225"/>
                      </a:cubicBezTo>
                      <a:cubicBezTo>
                        <a:pt x="2954" y="238"/>
                        <a:pt x="2954" y="251"/>
                        <a:pt x="2954" y="264"/>
                      </a:cubicBezTo>
                      <a:cubicBezTo>
                        <a:pt x="2954" y="251"/>
                        <a:pt x="2954" y="238"/>
                        <a:pt x="2954" y="225"/>
                      </a:cubicBezTo>
                      <a:cubicBezTo>
                        <a:pt x="2954" y="187"/>
                        <a:pt x="2928" y="148"/>
                        <a:pt x="2902" y="109"/>
                      </a:cubicBezTo>
                      <a:cubicBezTo>
                        <a:pt x="2850" y="71"/>
                        <a:pt x="2799" y="32"/>
                        <a:pt x="2722" y="19"/>
                      </a:cubicBezTo>
                      <a:cubicBezTo>
                        <a:pt x="2667"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0" name="Google Shape;1400;p9"/>
                <p:cNvSpPr/>
                <p:nvPr/>
              </p:nvSpPr>
              <p:spPr>
                <a:xfrm>
                  <a:off x="1386723" y="648922"/>
                  <a:ext cx="177474" cy="64143"/>
                </a:xfrm>
                <a:custGeom>
                  <a:avLst/>
                  <a:gdLst/>
                  <a:ahLst/>
                  <a:cxnLst/>
                  <a:rect l="l" t="t" r="r" b="b"/>
                  <a:pathLst>
                    <a:path w="2980" h="1077" extrusionOk="0">
                      <a:moveTo>
                        <a:pt x="2566" y="1"/>
                      </a:moveTo>
                      <a:cubicBezTo>
                        <a:pt x="2541" y="1"/>
                        <a:pt x="2516" y="2"/>
                        <a:pt x="2489" y="6"/>
                      </a:cubicBezTo>
                      <a:cubicBezTo>
                        <a:pt x="2399" y="19"/>
                        <a:pt x="2296" y="45"/>
                        <a:pt x="2205" y="84"/>
                      </a:cubicBezTo>
                      <a:cubicBezTo>
                        <a:pt x="2102" y="122"/>
                        <a:pt x="1999" y="174"/>
                        <a:pt x="1909" y="238"/>
                      </a:cubicBezTo>
                      <a:cubicBezTo>
                        <a:pt x="1819" y="303"/>
                        <a:pt x="1728" y="367"/>
                        <a:pt x="1638" y="445"/>
                      </a:cubicBezTo>
                      <a:cubicBezTo>
                        <a:pt x="1548" y="509"/>
                        <a:pt x="1458" y="586"/>
                        <a:pt x="1367" y="638"/>
                      </a:cubicBezTo>
                      <a:cubicBezTo>
                        <a:pt x="1290" y="702"/>
                        <a:pt x="1187" y="754"/>
                        <a:pt x="1097" y="806"/>
                      </a:cubicBezTo>
                      <a:cubicBezTo>
                        <a:pt x="1045" y="818"/>
                        <a:pt x="993" y="831"/>
                        <a:pt x="955" y="844"/>
                      </a:cubicBezTo>
                      <a:cubicBezTo>
                        <a:pt x="903" y="857"/>
                        <a:pt x="852" y="870"/>
                        <a:pt x="800" y="870"/>
                      </a:cubicBezTo>
                      <a:cubicBezTo>
                        <a:pt x="710" y="870"/>
                        <a:pt x="607" y="870"/>
                        <a:pt x="516" y="857"/>
                      </a:cubicBezTo>
                      <a:cubicBezTo>
                        <a:pt x="439" y="844"/>
                        <a:pt x="349" y="818"/>
                        <a:pt x="271" y="780"/>
                      </a:cubicBezTo>
                      <a:cubicBezTo>
                        <a:pt x="207" y="754"/>
                        <a:pt x="155" y="702"/>
                        <a:pt x="117" y="651"/>
                      </a:cubicBezTo>
                      <a:cubicBezTo>
                        <a:pt x="78" y="612"/>
                        <a:pt x="65" y="548"/>
                        <a:pt x="78" y="509"/>
                      </a:cubicBezTo>
                      <a:cubicBezTo>
                        <a:pt x="91" y="470"/>
                        <a:pt x="117" y="445"/>
                        <a:pt x="155" y="445"/>
                      </a:cubicBezTo>
                      <a:lnTo>
                        <a:pt x="194" y="445"/>
                      </a:lnTo>
                      <a:cubicBezTo>
                        <a:pt x="181" y="432"/>
                        <a:pt x="168" y="432"/>
                        <a:pt x="155" y="419"/>
                      </a:cubicBezTo>
                      <a:cubicBezTo>
                        <a:pt x="104" y="419"/>
                        <a:pt x="52" y="432"/>
                        <a:pt x="39" y="483"/>
                      </a:cubicBezTo>
                      <a:cubicBezTo>
                        <a:pt x="0" y="548"/>
                        <a:pt x="0" y="612"/>
                        <a:pt x="39" y="690"/>
                      </a:cubicBezTo>
                      <a:cubicBezTo>
                        <a:pt x="65" y="767"/>
                        <a:pt x="129" y="831"/>
                        <a:pt x="194" y="883"/>
                      </a:cubicBezTo>
                      <a:cubicBezTo>
                        <a:pt x="284" y="947"/>
                        <a:pt x="374" y="999"/>
                        <a:pt x="478" y="1025"/>
                      </a:cubicBezTo>
                      <a:cubicBezTo>
                        <a:pt x="581" y="1051"/>
                        <a:pt x="697" y="1063"/>
                        <a:pt x="813" y="1076"/>
                      </a:cubicBezTo>
                      <a:cubicBezTo>
                        <a:pt x="864" y="1063"/>
                        <a:pt x="929" y="1063"/>
                        <a:pt x="993" y="1051"/>
                      </a:cubicBezTo>
                      <a:cubicBezTo>
                        <a:pt x="1058" y="1038"/>
                        <a:pt x="1122" y="1012"/>
                        <a:pt x="1174" y="999"/>
                      </a:cubicBezTo>
                      <a:cubicBezTo>
                        <a:pt x="1290" y="947"/>
                        <a:pt x="1393" y="896"/>
                        <a:pt x="1496" y="818"/>
                      </a:cubicBezTo>
                      <a:cubicBezTo>
                        <a:pt x="1599" y="754"/>
                        <a:pt x="1690" y="677"/>
                        <a:pt x="1780" y="612"/>
                      </a:cubicBezTo>
                      <a:cubicBezTo>
                        <a:pt x="1870" y="535"/>
                        <a:pt x="1948" y="457"/>
                        <a:pt x="2025" y="393"/>
                      </a:cubicBezTo>
                      <a:cubicBezTo>
                        <a:pt x="2102" y="341"/>
                        <a:pt x="2193" y="277"/>
                        <a:pt x="2270" y="238"/>
                      </a:cubicBezTo>
                      <a:cubicBezTo>
                        <a:pt x="2347" y="200"/>
                        <a:pt x="2425" y="161"/>
                        <a:pt x="2515" y="135"/>
                      </a:cubicBezTo>
                      <a:cubicBezTo>
                        <a:pt x="2579" y="122"/>
                        <a:pt x="2657" y="109"/>
                        <a:pt x="2734" y="109"/>
                      </a:cubicBezTo>
                      <a:cubicBezTo>
                        <a:pt x="2786" y="109"/>
                        <a:pt x="2837" y="122"/>
                        <a:pt x="2889" y="148"/>
                      </a:cubicBezTo>
                      <a:cubicBezTo>
                        <a:pt x="2928" y="174"/>
                        <a:pt x="2953" y="200"/>
                        <a:pt x="2966" y="225"/>
                      </a:cubicBezTo>
                      <a:cubicBezTo>
                        <a:pt x="2966" y="238"/>
                        <a:pt x="2979" y="251"/>
                        <a:pt x="2979" y="264"/>
                      </a:cubicBezTo>
                      <a:cubicBezTo>
                        <a:pt x="2979" y="251"/>
                        <a:pt x="2979" y="238"/>
                        <a:pt x="2979" y="225"/>
                      </a:cubicBezTo>
                      <a:cubicBezTo>
                        <a:pt x="2966" y="187"/>
                        <a:pt x="2953" y="148"/>
                        <a:pt x="2928" y="109"/>
                      </a:cubicBezTo>
                      <a:cubicBezTo>
                        <a:pt x="2876" y="71"/>
                        <a:pt x="2811" y="32"/>
                        <a:pt x="2747" y="19"/>
                      </a:cubicBezTo>
                      <a:cubicBezTo>
                        <a:pt x="2683" y="10"/>
                        <a:pt x="2626" y="1"/>
                        <a:pt x="256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1" name="Google Shape;1401;p9"/>
                <p:cNvSpPr/>
                <p:nvPr/>
              </p:nvSpPr>
              <p:spPr>
                <a:xfrm>
                  <a:off x="1485762" y="648922"/>
                  <a:ext cx="175925" cy="63369"/>
                </a:xfrm>
                <a:custGeom>
                  <a:avLst/>
                  <a:gdLst/>
                  <a:ahLst/>
                  <a:cxnLst/>
                  <a:rect l="l" t="t" r="r" b="b"/>
                  <a:pathLst>
                    <a:path w="2954" h="1064" extrusionOk="0">
                      <a:moveTo>
                        <a:pt x="2547" y="1"/>
                      </a:moveTo>
                      <a:cubicBezTo>
                        <a:pt x="2523" y="1"/>
                        <a:pt x="2499" y="2"/>
                        <a:pt x="2477" y="6"/>
                      </a:cubicBezTo>
                      <a:cubicBezTo>
                        <a:pt x="2373" y="19"/>
                        <a:pt x="2283" y="45"/>
                        <a:pt x="2180" y="84"/>
                      </a:cubicBezTo>
                      <a:cubicBezTo>
                        <a:pt x="2077" y="122"/>
                        <a:pt x="1987" y="174"/>
                        <a:pt x="1896" y="238"/>
                      </a:cubicBezTo>
                      <a:cubicBezTo>
                        <a:pt x="1806" y="303"/>
                        <a:pt x="1716" y="367"/>
                        <a:pt x="1626" y="445"/>
                      </a:cubicBezTo>
                      <a:cubicBezTo>
                        <a:pt x="1535" y="509"/>
                        <a:pt x="1445" y="586"/>
                        <a:pt x="1355" y="638"/>
                      </a:cubicBezTo>
                      <a:cubicBezTo>
                        <a:pt x="1265" y="702"/>
                        <a:pt x="1174" y="754"/>
                        <a:pt x="1071" y="806"/>
                      </a:cubicBezTo>
                      <a:cubicBezTo>
                        <a:pt x="1032" y="818"/>
                        <a:pt x="981" y="831"/>
                        <a:pt x="929" y="844"/>
                      </a:cubicBezTo>
                      <a:cubicBezTo>
                        <a:pt x="891" y="857"/>
                        <a:pt x="839" y="870"/>
                        <a:pt x="787" y="870"/>
                      </a:cubicBezTo>
                      <a:cubicBezTo>
                        <a:pt x="684" y="870"/>
                        <a:pt x="594" y="870"/>
                        <a:pt x="504" y="857"/>
                      </a:cubicBezTo>
                      <a:cubicBezTo>
                        <a:pt x="414"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9" y="432"/>
                        <a:pt x="156" y="419"/>
                        <a:pt x="143" y="419"/>
                      </a:cubicBezTo>
                      <a:cubicBezTo>
                        <a:pt x="131" y="416"/>
                        <a:pt x="119" y="414"/>
                        <a:pt x="108" y="414"/>
                      </a:cubicBezTo>
                      <a:cubicBezTo>
                        <a:pt x="74" y="414"/>
                        <a:pt x="46" y="431"/>
                        <a:pt x="27" y="470"/>
                      </a:cubicBezTo>
                      <a:cubicBezTo>
                        <a:pt x="1" y="535"/>
                        <a:pt x="1" y="612"/>
                        <a:pt x="27" y="677"/>
                      </a:cubicBezTo>
                      <a:cubicBezTo>
                        <a:pt x="65" y="754"/>
                        <a:pt x="117" y="818"/>
                        <a:pt x="181" y="883"/>
                      </a:cubicBezTo>
                      <a:cubicBezTo>
                        <a:pt x="272" y="935"/>
                        <a:pt x="362" y="986"/>
                        <a:pt x="465" y="1012"/>
                      </a:cubicBezTo>
                      <a:cubicBezTo>
                        <a:pt x="568" y="1038"/>
                        <a:pt x="684" y="1063"/>
                        <a:pt x="800" y="1063"/>
                      </a:cubicBezTo>
                      <a:cubicBezTo>
                        <a:pt x="852" y="1063"/>
                        <a:pt x="916" y="1051"/>
                        <a:pt x="981" y="1051"/>
                      </a:cubicBezTo>
                      <a:cubicBezTo>
                        <a:pt x="1032" y="1038"/>
                        <a:pt x="1097" y="1012"/>
                        <a:pt x="1161" y="999"/>
                      </a:cubicBezTo>
                      <a:cubicBezTo>
                        <a:pt x="1265" y="947"/>
                        <a:pt x="1381" y="896"/>
                        <a:pt x="1484" y="818"/>
                      </a:cubicBezTo>
                      <a:cubicBezTo>
                        <a:pt x="1574" y="754"/>
                        <a:pt x="1664" y="677"/>
                        <a:pt x="1755" y="612"/>
                      </a:cubicBezTo>
                      <a:cubicBezTo>
                        <a:pt x="1845" y="535"/>
                        <a:pt x="1922" y="457"/>
                        <a:pt x="2012" y="393"/>
                      </a:cubicBezTo>
                      <a:cubicBezTo>
                        <a:pt x="2090" y="341"/>
                        <a:pt x="2167" y="277"/>
                        <a:pt x="2257" y="238"/>
                      </a:cubicBezTo>
                      <a:cubicBezTo>
                        <a:pt x="2335" y="200"/>
                        <a:pt x="2412" y="161"/>
                        <a:pt x="2490" y="135"/>
                      </a:cubicBezTo>
                      <a:cubicBezTo>
                        <a:pt x="2567" y="122"/>
                        <a:pt x="2631" y="109"/>
                        <a:pt x="2709" y="109"/>
                      </a:cubicBezTo>
                      <a:cubicBezTo>
                        <a:pt x="2760" y="109"/>
                        <a:pt x="2825" y="122"/>
                        <a:pt x="2876" y="148"/>
                      </a:cubicBezTo>
                      <a:cubicBezTo>
                        <a:pt x="2902" y="174"/>
                        <a:pt x="2928" y="200"/>
                        <a:pt x="2941" y="225"/>
                      </a:cubicBezTo>
                      <a:cubicBezTo>
                        <a:pt x="2954" y="238"/>
                        <a:pt x="2954" y="251"/>
                        <a:pt x="2954" y="264"/>
                      </a:cubicBezTo>
                      <a:cubicBezTo>
                        <a:pt x="2954" y="251"/>
                        <a:pt x="2954" y="238"/>
                        <a:pt x="2954" y="225"/>
                      </a:cubicBezTo>
                      <a:cubicBezTo>
                        <a:pt x="2954" y="187"/>
                        <a:pt x="2941" y="148"/>
                        <a:pt x="2902" y="109"/>
                      </a:cubicBezTo>
                      <a:cubicBezTo>
                        <a:pt x="2851" y="71"/>
                        <a:pt x="2799" y="32"/>
                        <a:pt x="2722" y="19"/>
                      </a:cubicBezTo>
                      <a:cubicBezTo>
                        <a:pt x="2667"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2" name="Google Shape;1402;p9"/>
                <p:cNvSpPr/>
                <p:nvPr/>
              </p:nvSpPr>
              <p:spPr>
                <a:xfrm>
                  <a:off x="1583313"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89" y="122"/>
                        <a:pt x="1999" y="174"/>
                        <a:pt x="1909" y="238"/>
                      </a:cubicBezTo>
                      <a:cubicBezTo>
                        <a:pt x="1806" y="303"/>
                        <a:pt x="1715" y="367"/>
                        <a:pt x="1625" y="445"/>
                      </a:cubicBezTo>
                      <a:cubicBezTo>
                        <a:pt x="1535" y="509"/>
                        <a:pt x="1458" y="586"/>
                        <a:pt x="1354" y="638"/>
                      </a:cubicBezTo>
                      <a:cubicBezTo>
                        <a:pt x="1277" y="702"/>
                        <a:pt x="1187" y="754"/>
                        <a:pt x="1084" y="806"/>
                      </a:cubicBezTo>
                      <a:cubicBezTo>
                        <a:pt x="1032" y="818"/>
                        <a:pt x="993" y="831"/>
                        <a:pt x="942" y="844"/>
                      </a:cubicBezTo>
                      <a:cubicBezTo>
                        <a:pt x="890" y="857"/>
                        <a:pt x="839" y="870"/>
                        <a:pt x="800" y="870"/>
                      </a:cubicBezTo>
                      <a:cubicBezTo>
                        <a:pt x="697" y="870"/>
                        <a:pt x="607" y="870"/>
                        <a:pt x="503" y="857"/>
                      </a:cubicBezTo>
                      <a:cubicBezTo>
                        <a:pt x="426" y="844"/>
                        <a:pt x="349" y="818"/>
                        <a:pt x="271" y="780"/>
                      </a:cubicBezTo>
                      <a:cubicBezTo>
                        <a:pt x="207" y="754"/>
                        <a:pt x="142" y="702"/>
                        <a:pt x="104" y="651"/>
                      </a:cubicBezTo>
                      <a:cubicBezTo>
                        <a:pt x="78" y="612"/>
                        <a:pt x="65" y="548"/>
                        <a:pt x="78" y="509"/>
                      </a:cubicBezTo>
                      <a:cubicBezTo>
                        <a:pt x="78" y="470"/>
                        <a:pt x="117" y="445"/>
                        <a:pt x="142" y="445"/>
                      </a:cubicBezTo>
                      <a:lnTo>
                        <a:pt x="181" y="445"/>
                      </a:lnTo>
                      <a:cubicBezTo>
                        <a:pt x="168" y="432"/>
                        <a:pt x="168" y="419"/>
                        <a:pt x="142" y="419"/>
                      </a:cubicBezTo>
                      <a:cubicBezTo>
                        <a:pt x="133" y="416"/>
                        <a:pt x="123" y="414"/>
                        <a:pt x="113" y="414"/>
                      </a:cubicBezTo>
                      <a:cubicBezTo>
                        <a:pt x="81" y="414"/>
                        <a:pt x="49" y="431"/>
                        <a:pt x="39" y="470"/>
                      </a:cubicBezTo>
                      <a:cubicBezTo>
                        <a:pt x="0" y="535"/>
                        <a:pt x="0" y="612"/>
                        <a:pt x="39" y="677"/>
                      </a:cubicBezTo>
                      <a:cubicBezTo>
                        <a:pt x="65" y="754"/>
                        <a:pt x="129" y="818"/>
                        <a:pt x="194" y="883"/>
                      </a:cubicBezTo>
                      <a:cubicBezTo>
                        <a:pt x="284" y="935"/>
                        <a:pt x="374" y="986"/>
                        <a:pt x="478" y="1012"/>
                      </a:cubicBezTo>
                      <a:cubicBezTo>
                        <a:pt x="581" y="1038"/>
                        <a:pt x="697" y="1063"/>
                        <a:pt x="800" y="1063"/>
                      </a:cubicBezTo>
                      <a:cubicBezTo>
                        <a:pt x="864" y="1063"/>
                        <a:pt x="929" y="1051"/>
                        <a:pt x="980" y="1051"/>
                      </a:cubicBezTo>
                      <a:cubicBezTo>
                        <a:pt x="1045" y="1038"/>
                        <a:pt x="1109" y="1012"/>
                        <a:pt x="1161" y="999"/>
                      </a:cubicBezTo>
                      <a:cubicBezTo>
                        <a:pt x="1277" y="947"/>
                        <a:pt x="1393" y="896"/>
                        <a:pt x="1483" y="818"/>
                      </a:cubicBezTo>
                      <a:cubicBezTo>
                        <a:pt x="1587" y="754"/>
                        <a:pt x="1677" y="677"/>
                        <a:pt x="1767" y="612"/>
                      </a:cubicBezTo>
                      <a:cubicBezTo>
                        <a:pt x="1857" y="535"/>
                        <a:pt x="1935" y="457"/>
                        <a:pt x="2025" y="393"/>
                      </a:cubicBezTo>
                      <a:cubicBezTo>
                        <a:pt x="2102" y="341"/>
                        <a:pt x="2180" y="277"/>
                        <a:pt x="2270" y="238"/>
                      </a:cubicBezTo>
                      <a:cubicBezTo>
                        <a:pt x="2347" y="200"/>
                        <a:pt x="2425" y="161"/>
                        <a:pt x="2502" y="135"/>
                      </a:cubicBezTo>
                      <a:cubicBezTo>
                        <a:pt x="2579" y="122"/>
                        <a:pt x="2644" y="109"/>
                        <a:pt x="2721" y="109"/>
                      </a:cubicBezTo>
                      <a:cubicBezTo>
                        <a:pt x="2773" y="109"/>
                        <a:pt x="2837" y="122"/>
                        <a:pt x="2876" y="148"/>
                      </a:cubicBezTo>
                      <a:cubicBezTo>
                        <a:pt x="2915" y="174"/>
                        <a:pt x="2940" y="200"/>
                        <a:pt x="2953" y="225"/>
                      </a:cubicBezTo>
                      <a:cubicBezTo>
                        <a:pt x="2966" y="238"/>
                        <a:pt x="2966" y="251"/>
                        <a:pt x="2966" y="264"/>
                      </a:cubicBezTo>
                      <a:cubicBezTo>
                        <a:pt x="2966" y="251"/>
                        <a:pt x="2966" y="238"/>
                        <a:pt x="2966" y="225"/>
                      </a:cubicBezTo>
                      <a:cubicBezTo>
                        <a:pt x="2966" y="187"/>
                        <a:pt x="2940" y="148"/>
                        <a:pt x="2915" y="109"/>
                      </a:cubicBezTo>
                      <a:cubicBezTo>
                        <a:pt x="2863" y="71"/>
                        <a:pt x="2799" y="32"/>
                        <a:pt x="2734" y="19"/>
                      </a:cubicBezTo>
                      <a:cubicBezTo>
                        <a:pt x="2679"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3" name="Google Shape;1403;p9"/>
                <p:cNvSpPr/>
                <p:nvPr/>
              </p:nvSpPr>
              <p:spPr>
                <a:xfrm>
                  <a:off x="1681579" y="648922"/>
                  <a:ext cx="176700" cy="63369"/>
                </a:xfrm>
                <a:custGeom>
                  <a:avLst/>
                  <a:gdLst/>
                  <a:ahLst/>
                  <a:cxnLst/>
                  <a:rect l="l" t="t" r="r" b="b"/>
                  <a:pathLst>
                    <a:path w="2967" h="1064" extrusionOk="0">
                      <a:moveTo>
                        <a:pt x="2556" y="1"/>
                      </a:moveTo>
                      <a:cubicBezTo>
                        <a:pt x="2530" y="1"/>
                        <a:pt x="2503" y="2"/>
                        <a:pt x="2477" y="6"/>
                      </a:cubicBezTo>
                      <a:cubicBezTo>
                        <a:pt x="2386" y="19"/>
                        <a:pt x="2283" y="45"/>
                        <a:pt x="2193" y="84"/>
                      </a:cubicBezTo>
                      <a:cubicBezTo>
                        <a:pt x="2090" y="122"/>
                        <a:pt x="1987" y="174"/>
                        <a:pt x="1896" y="238"/>
                      </a:cubicBezTo>
                      <a:cubicBezTo>
                        <a:pt x="1806" y="303"/>
                        <a:pt x="1716" y="367"/>
                        <a:pt x="1626" y="445"/>
                      </a:cubicBezTo>
                      <a:cubicBezTo>
                        <a:pt x="1535" y="509"/>
                        <a:pt x="1445" y="586"/>
                        <a:pt x="1355" y="638"/>
                      </a:cubicBezTo>
                      <a:cubicBezTo>
                        <a:pt x="1278" y="702"/>
                        <a:pt x="1174" y="754"/>
                        <a:pt x="1084" y="806"/>
                      </a:cubicBezTo>
                      <a:cubicBezTo>
                        <a:pt x="1033" y="818"/>
                        <a:pt x="994" y="831"/>
                        <a:pt x="942" y="844"/>
                      </a:cubicBezTo>
                      <a:cubicBezTo>
                        <a:pt x="891" y="857"/>
                        <a:pt x="839" y="870"/>
                        <a:pt x="788" y="870"/>
                      </a:cubicBezTo>
                      <a:cubicBezTo>
                        <a:pt x="697" y="870"/>
                        <a:pt x="594" y="870"/>
                        <a:pt x="504" y="857"/>
                      </a:cubicBezTo>
                      <a:cubicBezTo>
                        <a:pt x="427" y="844"/>
                        <a:pt x="336" y="818"/>
                        <a:pt x="272" y="780"/>
                      </a:cubicBezTo>
                      <a:cubicBezTo>
                        <a:pt x="207" y="754"/>
                        <a:pt x="143" y="702"/>
                        <a:pt x="104" y="651"/>
                      </a:cubicBezTo>
                      <a:cubicBezTo>
                        <a:pt x="78" y="612"/>
                        <a:pt x="65" y="548"/>
                        <a:pt x="78" y="509"/>
                      </a:cubicBezTo>
                      <a:cubicBezTo>
                        <a:pt x="78" y="470"/>
                        <a:pt x="104" y="445"/>
                        <a:pt x="143" y="445"/>
                      </a:cubicBezTo>
                      <a:lnTo>
                        <a:pt x="182" y="445"/>
                      </a:lnTo>
                      <a:cubicBezTo>
                        <a:pt x="169" y="432"/>
                        <a:pt x="156" y="419"/>
                        <a:pt x="143" y="419"/>
                      </a:cubicBezTo>
                      <a:cubicBezTo>
                        <a:pt x="134" y="416"/>
                        <a:pt x="124" y="414"/>
                        <a:pt x="114" y="414"/>
                      </a:cubicBezTo>
                      <a:cubicBezTo>
                        <a:pt x="82" y="414"/>
                        <a:pt x="50" y="431"/>
                        <a:pt x="40" y="470"/>
                      </a:cubicBezTo>
                      <a:cubicBezTo>
                        <a:pt x="1" y="535"/>
                        <a:pt x="1" y="612"/>
                        <a:pt x="40" y="677"/>
                      </a:cubicBezTo>
                      <a:cubicBezTo>
                        <a:pt x="65" y="754"/>
                        <a:pt x="130" y="818"/>
                        <a:pt x="194" y="883"/>
                      </a:cubicBezTo>
                      <a:cubicBezTo>
                        <a:pt x="272" y="935"/>
                        <a:pt x="375" y="986"/>
                        <a:pt x="465" y="1012"/>
                      </a:cubicBezTo>
                      <a:cubicBezTo>
                        <a:pt x="581" y="1038"/>
                        <a:pt x="684" y="1063"/>
                        <a:pt x="800" y="1063"/>
                      </a:cubicBezTo>
                      <a:cubicBezTo>
                        <a:pt x="865" y="1063"/>
                        <a:pt x="929" y="1051"/>
                        <a:pt x="981" y="1051"/>
                      </a:cubicBezTo>
                      <a:cubicBezTo>
                        <a:pt x="1045" y="1038"/>
                        <a:pt x="1110" y="1012"/>
                        <a:pt x="1162" y="999"/>
                      </a:cubicBezTo>
                      <a:cubicBezTo>
                        <a:pt x="1278" y="947"/>
                        <a:pt x="1381" y="896"/>
                        <a:pt x="1484" y="818"/>
                      </a:cubicBezTo>
                      <a:cubicBezTo>
                        <a:pt x="1587" y="754"/>
                        <a:pt x="1677" y="677"/>
                        <a:pt x="1768" y="612"/>
                      </a:cubicBezTo>
                      <a:cubicBezTo>
                        <a:pt x="1858" y="535"/>
                        <a:pt x="1935" y="457"/>
                        <a:pt x="2025" y="393"/>
                      </a:cubicBezTo>
                      <a:cubicBezTo>
                        <a:pt x="2090" y="341"/>
                        <a:pt x="2180" y="277"/>
                        <a:pt x="2258" y="238"/>
                      </a:cubicBezTo>
                      <a:cubicBezTo>
                        <a:pt x="2335" y="200"/>
                        <a:pt x="2425" y="161"/>
                        <a:pt x="2503" y="135"/>
                      </a:cubicBezTo>
                      <a:cubicBezTo>
                        <a:pt x="2567" y="122"/>
                        <a:pt x="2644" y="109"/>
                        <a:pt x="2722" y="109"/>
                      </a:cubicBezTo>
                      <a:cubicBezTo>
                        <a:pt x="2773" y="109"/>
                        <a:pt x="2838" y="122"/>
                        <a:pt x="2876" y="148"/>
                      </a:cubicBezTo>
                      <a:cubicBezTo>
                        <a:pt x="2915" y="174"/>
                        <a:pt x="2941" y="200"/>
                        <a:pt x="2954" y="225"/>
                      </a:cubicBezTo>
                      <a:cubicBezTo>
                        <a:pt x="2954" y="238"/>
                        <a:pt x="2967" y="251"/>
                        <a:pt x="2967" y="264"/>
                      </a:cubicBezTo>
                      <a:cubicBezTo>
                        <a:pt x="2967" y="251"/>
                        <a:pt x="2967" y="238"/>
                        <a:pt x="2967" y="225"/>
                      </a:cubicBezTo>
                      <a:cubicBezTo>
                        <a:pt x="2954" y="187"/>
                        <a:pt x="2941" y="148"/>
                        <a:pt x="2915" y="109"/>
                      </a:cubicBezTo>
                      <a:cubicBezTo>
                        <a:pt x="2864" y="71"/>
                        <a:pt x="2799" y="32"/>
                        <a:pt x="2735" y="19"/>
                      </a:cubicBezTo>
                      <a:cubicBezTo>
                        <a:pt x="2680" y="10"/>
                        <a:pt x="2619" y="1"/>
                        <a:pt x="255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4" name="Google Shape;1404;p9"/>
                <p:cNvSpPr/>
                <p:nvPr/>
              </p:nvSpPr>
              <p:spPr>
                <a:xfrm>
                  <a:off x="1779904" y="648922"/>
                  <a:ext cx="176700" cy="63369"/>
                </a:xfrm>
                <a:custGeom>
                  <a:avLst/>
                  <a:gdLst/>
                  <a:ahLst/>
                  <a:cxnLst/>
                  <a:rect l="l" t="t" r="r" b="b"/>
                  <a:pathLst>
                    <a:path w="2967" h="1064" extrusionOk="0">
                      <a:moveTo>
                        <a:pt x="2553" y="1"/>
                      </a:moveTo>
                      <a:cubicBezTo>
                        <a:pt x="2528" y="1"/>
                        <a:pt x="2503" y="2"/>
                        <a:pt x="2476" y="6"/>
                      </a:cubicBezTo>
                      <a:cubicBezTo>
                        <a:pt x="2373" y="19"/>
                        <a:pt x="2283" y="45"/>
                        <a:pt x="2193" y="84"/>
                      </a:cubicBezTo>
                      <a:cubicBezTo>
                        <a:pt x="2089" y="122"/>
                        <a:pt x="1986" y="174"/>
                        <a:pt x="1896" y="238"/>
                      </a:cubicBezTo>
                      <a:cubicBezTo>
                        <a:pt x="1806" y="303"/>
                        <a:pt x="1715" y="367"/>
                        <a:pt x="1625" y="445"/>
                      </a:cubicBezTo>
                      <a:cubicBezTo>
                        <a:pt x="1535" y="509"/>
                        <a:pt x="1445" y="586"/>
                        <a:pt x="1354" y="638"/>
                      </a:cubicBezTo>
                      <a:cubicBezTo>
                        <a:pt x="1264" y="702"/>
                        <a:pt x="1174" y="754"/>
                        <a:pt x="1071" y="806"/>
                      </a:cubicBezTo>
                      <a:cubicBezTo>
                        <a:pt x="1032" y="818"/>
                        <a:pt x="980" y="831"/>
                        <a:pt x="929" y="844"/>
                      </a:cubicBezTo>
                      <a:cubicBezTo>
                        <a:pt x="890" y="857"/>
                        <a:pt x="839" y="870"/>
                        <a:pt x="787" y="870"/>
                      </a:cubicBezTo>
                      <a:cubicBezTo>
                        <a:pt x="697" y="870"/>
                        <a:pt x="594" y="870"/>
                        <a:pt x="503" y="857"/>
                      </a:cubicBezTo>
                      <a:cubicBezTo>
                        <a:pt x="413" y="844"/>
                        <a:pt x="336" y="818"/>
                        <a:pt x="258" y="780"/>
                      </a:cubicBezTo>
                      <a:cubicBezTo>
                        <a:pt x="194" y="754"/>
                        <a:pt x="142" y="702"/>
                        <a:pt x="104" y="651"/>
                      </a:cubicBezTo>
                      <a:cubicBezTo>
                        <a:pt x="65" y="612"/>
                        <a:pt x="52" y="548"/>
                        <a:pt x="65" y="509"/>
                      </a:cubicBezTo>
                      <a:cubicBezTo>
                        <a:pt x="78"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0" y="535"/>
                        <a:pt x="0"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0" y="1051"/>
                      </a:cubicBezTo>
                      <a:cubicBezTo>
                        <a:pt x="1045" y="1038"/>
                        <a:pt x="1097" y="1012"/>
                        <a:pt x="1161" y="999"/>
                      </a:cubicBezTo>
                      <a:cubicBezTo>
                        <a:pt x="1277" y="947"/>
                        <a:pt x="1380" y="896"/>
                        <a:pt x="1483" y="818"/>
                      </a:cubicBezTo>
                      <a:cubicBezTo>
                        <a:pt x="1587" y="754"/>
                        <a:pt x="1664" y="677"/>
                        <a:pt x="1754" y="612"/>
                      </a:cubicBezTo>
                      <a:cubicBezTo>
                        <a:pt x="1844" y="535"/>
                        <a:pt x="1935" y="457"/>
                        <a:pt x="2012" y="393"/>
                      </a:cubicBezTo>
                      <a:cubicBezTo>
                        <a:pt x="2089" y="341"/>
                        <a:pt x="2167" y="277"/>
                        <a:pt x="2257" y="238"/>
                      </a:cubicBezTo>
                      <a:cubicBezTo>
                        <a:pt x="2334" y="200"/>
                        <a:pt x="2412" y="161"/>
                        <a:pt x="2502" y="135"/>
                      </a:cubicBezTo>
                      <a:cubicBezTo>
                        <a:pt x="2567" y="122"/>
                        <a:pt x="2644" y="109"/>
                        <a:pt x="2708" y="109"/>
                      </a:cubicBezTo>
                      <a:cubicBezTo>
                        <a:pt x="2773" y="109"/>
                        <a:pt x="2824" y="122"/>
                        <a:pt x="2876" y="148"/>
                      </a:cubicBezTo>
                      <a:cubicBezTo>
                        <a:pt x="2902" y="174"/>
                        <a:pt x="2928" y="200"/>
                        <a:pt x="2953" y="225"/>
                      </a:cubicBezTo>
                      <a:cubicBezTo>
                        <a:pt x="2953" y="238"/>
                        <a:pt x="2953" y="251"/>
                        <a:pt x="2966" y="264"/>
                      </a:cubicBezTo>
                      <a:cubicBezTo>
                        <a:pt x="2966" y="251"/>
                        <a:pt x="2966" y="238"/>
                        <a:pt x="2966" y="225"/>
                      </a:cubicBezTo>
                      <a:cubicBezTo>
                        <a:pt x="2953" y="187"/>
                        <a:pt x="2940" y="148"/>
                        <a:pt x="2902" y="109"/>
                      </a:cubicBezTo>
                      <a:cubicBezTo>
                        <a:pt x="2850" y="71"/>
                        <a:pt x="2799"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5" name="Google Shape;1405;p9"/>
                <p:cNvSpPr/>
                <p:nvPr/>
              </p:nvSpPr>
              <p:spPr>
                <a:xfrm>
                  <a:off x="1877454" y="648922"/>
                  <a:ext cx="176640" cy="63369"/>
                </a:xfrm>
                <a:custGeom>
                  <a:avLst/>
                  <a:gdLst/>
                  <a:ahLst/>
                  <a:cxnLst/>
                  <a:rect l="l" t="t" r="r" b="b"/>
                  <a:pathLst>
                    <a:path w="2966" h="1064" extrusionOk="0">
                      <a:moveTo>
                        <a:pt x="2559" y="1"/>
                      </a:moveTo>
                      <a:cubicBezTo>
                        <a:pt x="2535" y="1"/>
                        <a:pt x="2511" y="2"/>
                        <a:pt x="2489" y="6"/>
                      </a:cubicBezTo>
                      <a:cubicBezTo>
                        <a:pt x="2386" y="19"/>
                        <a:pt x="2282" y="45"/>
                        <a:pt x="2192" y="84"/>
                      </a:cubicBezTo>
                      <a:cubicBezTo>
                        <a:pt x="2089" y="122"/>
                        <a:pt x="1999" y="174"/>
                        <a:pt x="1908" y="238"/>
                      </a:cubicBezTo>
                      <a:cubicBezTo>
                        <a:pt x="1805" y="303"/>
                        <a:pt x="1715" y="367"/>
                        <a:pt x="1625" y="445"/>
                      </a:cubicBezTo>
                      <a:cubicBezTo>
                        <a:pt x="1547" y="509"/>
                        <a:pt x="1457" y="586"/>
                        <a:pt x="1367" y="638"/>
                      </a:cubicBezTo>
                      <a:cubicBezTo>
                        <a:pt x="1277" y="702"/>
                        <a:pt x="1186" y="754"/>
                        <a:pt x="1083" y="806"/>
                      </a:cubicBezTo>
                      <a:cubicBezTo>
                        <a:pt x="1045" y="818"/>
                        <a:pt x="993" y="831"/>
                        <a:pt x="941" y="844"/>
                      </a:cubicBezTo>
                      <a:cubicBezTo>
                        <a:pt x="890" y="857"/>
                        <a:pt x="851" y="870"/>
                        <a:pt x="800" y="870"/>
                      </a:cubicBezTo>
                      <a:cubicBezTo>
                        <a:pt x="696" y="870"/>
                        <a:pt x="606" y="870"/>
                        <a:pt x="516" y="857"/>
                      </a:cubicBezTo>
                      <a:cubicBezTo>
                        <a:pt x="426" y="844"/>
                        <a:pt x="348" y="818"/>
                        <a:pt x="271" y="780"/>
                      </a:cubicBezTo>
                      <a:cubicBezTo>
                        <a:pt x="206" y="754"/>
                        <a:pt x="155" y="702"/>
                        <a:pt x="103" y="651"/>
                      </a:cubicBezTo>
                      <a:cubicBezTo>
                        <a:pt x="77" y="612"/>
                        <a:pt x="65" y="548"/>
                        <a:pt x="77" y="509"/>
                      </a:cubicBezTo>
                      <a:cubicBezTo>
                        <a:pt x="77" y="470"/>
                        <a:pt x="116" y="445"/>
                        <a:pt x="142" y="445"/>
                      </a:cubicBezTo>
                      <a:lnTo>
                        <a:pt x="181" y="445"/>
                      </a:lnTo>
                      <a:cubicBezTo>
                        <a:pt x="181" y="432"/>
                        <a:pt x="168" y="419"/>
                        <a:pt x="155" y="419"/>
                      </a:cubicBezTo>
                      <a:cubicBezTo>
                        <a:pt x="143" y="416"/>
                        <a:pt x="130" y="414"/>
                        <a:pt x="119" y="414"/>
                      </a:cubicBezTo>
                      <a:cubicBezTo>
                        <a:pt x="81" y="414"/>
                        <a:pt x="49" y="431"/>
                        <a:pt x="39" y="470"/>
                      </a:cubicBezTo>
                      <a:cubicBezTo>
                        <a:pt x="0" y="535"/>
                        <a:pt x="0" y="612"/>
                        <a:pt x="39" y="677"/>
                      </a:cubicBezTo>
                      <a:cubicBezTo>
                        <a:pt x="77" y="754"/>
                        <a:pt x="129" y="818"/>
                        <a:pt x="194" y="883"/>
                      </a:cubicBezTo>
                      <a:cubicBezTo>
                        <a:pt x="284" y="935"/>
                        <a:pt x="374" y="986"/>
                        <a:pt x="477" y="1012"/>
                      </a:cubicBezTo>
                      <a:cubicBezTo>
                        <a:pt x="580" y="1038"/>
                        <a:pt x="696" y="1063"/>
                        <a:pt x="800" y="1063"/>
                      </a:cubicBezTo>
                      <a:cubicBezTo>
                        <a:pt x="864" y="1063"/>
                        <a:pt x="929" y="1051"/>
                        <a:pt x="993" y="1051"/>
                      </a:cubicBezTo>
                      <a:cubicBezTo>
                        <a:pt x="1045" y="1038"/>
                        <a:pt x="1109" y="1012"/>
                        <a:pt x="1174" y="999"/>
                      </a:cubicBezTo>
                      <a:cubicBezTo>
                        <a:pt x="1277" y="947"/>
                        <a:pt x="1393" y="896"/>
                        <a:pt x="1496" y="818"/>
                      </a:cubicBezTo>
                      <a:cubicBezTo>
                        <a:pt x="1586" y="754"/>
                        <a:pt x="1676" y="677"/>
                        <a:pt x="1767" y="612"/>
                      </a:cubicBezTo>
                      <a:cubicBezTo>
                        <a:pt x="1857" y="535"/>
                        <a:pt x="1934" y="457"/>
                        <a:pt x="2025" y="393"/>
                      </a:cubicBezTo>
                      <a:cubicBezTo>
                        <a:pt x="2102" y="341"/>
                        <a:pt x="2179" y="277"/>
                        <a:pt x="2270" y="238"/>
                      </a:cubicBezTo>
                      <a:cubicBezTo>
                        <a:pt x="2347" y="200"/>
                        <a:pt x="2424" y="161"/>
                        <a:pt x="2502" y="135"/>
                      </a:cubicBezTo>
                      <a:cubicBezTo>
                        <a:pt x="2579" y="122"/>
                        <a:pt x="2643" y="109"/>
                        <a:pt x="2721" y="109"/>
                      </a:cubicBezTo>
                      <a:cubicBezTo>
                        <a:pt x="2772" y="109"/>
                        <a:pt x="2837" y="122"/>
                        <a:pt x="2888" y="148"/>
                      </a:cubicBezTo>
                      <a:cubicBezTo>
                        <a:pt x="2914" y="174"/>
                        <a:pt x="2940" y="200"/>
                        <a:pt x="2953" y="225"/>
                      </a:cubicBezTo>
                      <a:cubicBezTo>
                        <a:pt x="2966" y="238"/>
                        <a:pt x="2966" y="251"/>
                        <a:pt x="2966" y="264"/>
                      </a:cubicBezTo>
                      <a:cubicBezTo>
                        <a:pt x="2966" y="251"/>
                        <a:pt x="2966" y="238"/>
                        <a:pt x="2966" y="225"/>
                      </a:cubicBezTo>
                      <a:cubicBezTo>
                        <a:pt x="2966" y="187"/>
                        <a:pt x="2940" y="148"/>
                        <a:pt x="2914" y="109"/>
                      </a:cubicBezTo>
                      <a:cubicBezTo>
                        <a:pt x="2863" y="71"/>
                        <a:pt x="2798" y="32"/>
                        <a:pt x="2734" y="19"/>
                      </a:cubicBezTo>
                      <a:cubicBezTo>
                        <a:pt x="2679" y="10"/>
                        <a:pt x="2618" y="1"/>
                        <a:pt x="2559"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6" name="Google Shape;1406;p9"/>
                <p:cNvSpPr/>
                <p:nvPr/>
              </p:nvSpPr>
              <p:spPr>
                <a:xfrm>
                  <a:off x="1975720"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06" y="303"/>
                        <a:pt x="1716" y="367"/>
                        <a:pt x="1625" y="445"/>
                      </a:cubicBezTo>
                      <a:cubicBezTo>
                        <a:pt x="1535" y="509"/>
                        <a:pt x="1458" y="586"/>
                        <a:pt x="1355" y="638"/>
                      </a:cubicBezTo>
                      <a:cubicBezTo>
                        <a:pt x="1277" y="702"/>
                        <a:pt x="1187" y="754"/>
                        <a:pt x="1084" y="806"/>
                      </a:cubicBezTo>
                      <a:cubicBezTo>
                        <a:pt x="1032" y="818"/>
                        <a:pt x="993" y="831"/>
                        <a:pt x="942" y="844"/>
                      </a:cubicBezTo>
                      <a:cubicBezTo>
                        <a:pt x="890" y="857"/>
                        <a:pt x="839" y="870"/>
                        <a:pt x="800" y="870"/>
                      </a:cubicBezTo>
                      <a:cubicBezTo>
                        <a:pt x="697" y="870"/>
                        <a:pt x="607" y="870"/>
                        <a:pt x="503" y="857"/>
                      </a:cubicBezTo>
                      <a:cubicBezTo>
                        <a:pt x="426" y="844"/>
                        <a:pt x="349" y="818"/>
                        <a:pt x="271" y="780"/>
                      </a:cubicBezTo>
                      <a:cubicBezTo>
                        <a:pt x="207" y="754"/>
                        <a:pt x="142" y="702"/>
                        <a:pt x="104" y="651"/>
                      </a:cubicBezTo>
                      <a:cubicBezTo>
                        <a:pt x="78" y="612"/>
                        <a:pt x="65" y="548"/>
                        <a:pt x="78" y="509"/>
                      </a:cubicBezTo>
                      <a:cubicBezTo>
                        <a:pt x="78" y="470"/>
                        <a:pt x="104" y="445"/>
                        <a:pt x="142" y="445"/>
                      </a:cubicBezTo>
                      <a:lnTo>
                        <a:pt x="181" y="445"/>
                      </a:lnTo>
                      <a:cubicBezTo>
                        <a:pt x="168" y="432"/>
                        <a:pt x="155" y="419"/>
                        <a:pt x="142" y="419"/>
                      </a:cubicBezTo>
                      <a:cubicBezTo>
                        <a:pt x="133" y="416"/>
                        <a:pt x="123" y="414"/>
                        <a:pt x="114" y="414"/>
                      </a:cubicBezTo>
                      <a:cubicBezTo>
                        <a:pt x="82" y="414"/>
                        <a:pt x="49" y="431"/>
                        <a:pt x="39" y="470"/>
                      </a:cubicBezTo>
                      <a:cubicBezTo>
                        <a:pt x="1" y="535"/>
                        <a:pt x="1" y="612"/>
                        <a:pt x="39" y="677"/>
                      </a:cubicBezTo>
                      <a:cubicBezTo>
                        <a:pt x="65" y="754"/>
                        <a:pt x="130" y="818"/>
                        <a:pt x="194" y="883"/>
                      </a:cubicBezTo>
                      <a:cubicBezTo>
                        <a:pt x="284" y="935"/>
                        <a:pt x="375" y="986"/>
                        <a:pt x="478" y="1012"/>
                      </a:cubicBezTo>
                      <a:cubicBezTo>
                        <a:pt x="581" y="1038"/>
                        <a:pt x="697" y="1063"/>
                        <a:pt x="800" y="1063"/>
                      </a:cubicBezTo>
                      <a:cubicBezTo>
                        <a:pt x="865" y="1063"/>
                        <a:pt x="929" y="1051"/>
                        <a:pt x="981" y="1051"/>
                      </a:cubicBezTo>
                      <a:cubicBezTo>
                        <a:pt x="1045" y="1038"/>
                        <a:pt x="1110" y="1012"/>
                        <a:pt x="1161" y="999"/>
                      </a:cubicBezTo>
                      <a:cubicBezTo>
                        <a:pt x="1277" y="947"/>
                        <a:pt x="1393" y="896"/>
                        <a:pt x="1483" y="818"/>
                      </a:cubicBezTo>
                      <a:cubicBezTo>
                        <a:pt x="1587" y="754"/>
                        <a:pt x="1677" y="677"/>
                        <a:pt x="1767" y="612"/>
                      </a:cubicBezTo>
                      <a:cubicBezTo>
                        <a:pt x="1857" y="535"/>
                        <a:pt x="1935" y="457"/>
                        <a:pt x="2025" y="393"/>
                      </a:cubicBezTo>
                      <a:cubicBezTo>
                        <a:pt x="2102" y="341"/>
                        <a:pt x="2180" y="277"/>
                        <a:pt x="2270" y="238"/>
                      </a:cubicBezTo>
                      <a:cubicBezTo>
                        <a:pt x="2335" y="200"/>
                        <a:pt x="2425" y="161"/>
                        <a:pt x="2502" y="135"/>
                      </a:cubicBezTo>
                      <a:cubicBezTo>
                        <a:pt x="2580" y="122"/>
                        <a:pt x="2644" y="109"/>
                        <a:pt x="2721" y="109"/>
                      </a:cubicBezTo>
                      <a:cubicBezTo>
                        <a:pt x="2773" y="109"/>
                        <a:pt x="2837" y="122"/>
                        <a:pt x="2876" y="148"/>
                      </a:cubicBezTo>
                      <a:cubicBezTo>
                        <a:pt x="2915" y="174"/>
                        <a:pt x="2941" y="200"/>
                        <a:pt x="2953" y="225"/>
                      </a:cubicBezTo>
                      <a:cubicBezTo>
                        <a:pt x="2953" y="238"/>
                        <a:pt x="2966" y="251"/>
                        <a:pt x="2966" y="264"/>
                      </a:cubicBezTo>
                      <a:cubicBezTo>
                        <a:pt x="2966" y="251"/>
                        <a:pt x="2966" y="238"/>
                        <a:pt x="2966" y="225"/>
                      </a:cubicBezTo>
                      <a:cubicBezTo>
                        <a:pt x="2966" y="187"/>
                        <a:pt x="2941" y="148"/>
                        <a:pt x="2915" y="109"/>
                      </a:cubicBezTo>
                      <a:cubicBezTo>
                        <a:pt x="2863" y="71"/>
                        <a:pt x="2799" y="32"/>
                        <a:pt x="2734" y="19"/>
                      </a:cubicBezTo>
                      <a:cubicBezTo>
                        <a:pt x="2680"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7" name="Google Shape;1407;p9"/>
                <p:cNvSpPr/>
                <p:nvPr/>
              </p:nvSpPr>
              <p:spPr>
                <a:xfrm>
                  <a:off x="2074045" y="648922"/>
                  <a:ext cx="176640" cy="63369"/>
                </a:xfrm>
                <a:custGeom>
                  <a:avLst/>
                  <a:gdLst/>
                  <a:ahLst/>
                  <a:cxnLst/>
                  <a:rect l="l" t="t" r="r" b="b"/>
                  <a:pathLst>
                    <a:path w="2966" h="1064" extrusionOk="0">
                      <a:moveTo>
                        <a:pt x="2553" y="1"/>
                      </a:moveTo>
                      <a:cubicBezTo>
                        <a:pt x="2528" y="1"/>
                        <a:pt x="2502" y="2"/>
                        <a:pt x="2476" y="6"/>
                      </a:cubicBezTo>
                      <a:cubicBezTo>
                        <a:pt x="2386" y="19"/>
                        <a:pt x="2282" y="45"/>
                        <a:pt x="2192" y="84"/>
                      </a:cubicBezTo>
                      <a:cubicBezTo>
                        <a:pt x="2089" y="122"/>
                        <a:pt x="1986" y="174"/>
                        <a:pt x="1896" y="238"/>
                      </a:cubicBezTo>
                      <a:cubicBezTo>
                        <a:pt x="1805" y="303"/>
                        <a:pt x="1715" y="367"/>
                        <a:pt x="1625" y="445"/>
                      </a:cubicBezTo>
                      <a:cubicBezTo>
                        <a:pt x="1535" y="509"/>
                        <a:pt x="1444" y="586"/>
                        <a:pt x="1354" y="638"/>
                      </a:cubicBezTo>
                      <a:cubicBezTo>
                        <a:pt x="1264" y="702"/>
                        <a:pt x="1174" y="754"/>
                        <a:pt x="1083" y="806"/>
                      </a:cubicBezTo>
                      <a:cubicBezTo>
                        <a:pt x="1032" y="818"/>
                        <a:pt x="980" y="831"/>
                        <a:pt x="941" y="844"/>
                      </a:cubicBezTo>
                      <a:cubicBezTo>
                        <a:pt x="890" y="857"/>
                        <a:pt x="838" y="870"/>
                        <a:pt x="787" y="870"/>
                      </a:cubicBezTo>
                      <a:cubicBezTo>
                        <a:pt x="696" y="870"/>
                        <a:pt x="593" y="870"/>
                        <a:pt x="503" y="857"/>
                      </a:cubicBezTo>
                      <a:cubicBezTo>
                        <a:pt x="426" y="844"/>
                        <a:pt x="335" y="818"/>
                        <a:pt x="258" y="780"/>
                      </a:cubicBezTo>
                      <a:cubicBezTo>
                        <a:pt x="194" y="754"/>
                        <a:pt x="142" y="702"/>
                        <a:pt x="103" y="651"/>
                      </a:cubicBezTo>
                      <a:cubicBezTo>
                        <a:pt x="65" y="612"/>
                        <a:pt x="52" y="548"/>
                        <a:pt x="65" y="509"/>
                      </a:cubicBezTo>
                      <a:cubicBezTo>
                        <a:pt x="77"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16" y="818"/>
                        <a:pt x="194" y="883"/>
                      </a:cubicBezTo>
                      <a:cubicBezTo>
                        <a:pt x="271" y="935"/>
                        <a:pt x="374" y="986"/>
                        <a:pt x="464" y="1012"/>
                      </a:cubicBezTo>
                      <a:cubicBezTo>
                        <a:pt x="580" y="1038"/>
                        <a:pt x="684" y="1063"/>
                        <a:pt x="800" y="1063"/>
                      </a:cubicBezTo>
                      <a:cubicBezTo>
                        <a:pt x="864" y="1063"/>
                        <a:pt x="916" y="1051"/>
                        <a:pt x="980" y="1051"/>
                      </a:cubicBezTo>
                      <a:cubicBezTo>
                        <a:pt x="1045" y="1038"/>
                        <a:pt x="1109" y="1012"/>
                        <a:pt x="1161" y="999"/>
                      </a:cubicBezTo>
                      <a:cubicBezTo>
                        <a:pt x="1277" y="947"/>
                        <a:pt x="1380" y="896"/>
                        <a:pt x="1483" y="818"/>
                      </a:cubicBezTo>
                      <a:cubicBezTo>
                        <a:pt x="1586" y="754"/>
                        <a:pt x="1676" y="677"/>
                        <a:pt x="1767" y="612"/>
                      </a:cubicBezTo>
                      <a:cubicBezTo>
                        <a:pt x="1857" y="535"/>
                        <a:pt x="1934" y="457"/>
                        <a:pt x="2012" y="393"/>
                      </a:cubicBezTo>
                      <a:cubicBezTo>
                        <a:pt x="2089" y="341"/>
                        <a:pt x="2179" y="277"/>
                        <a:pt x="2257" y="238"/>
                      </a:cubicBezTo>
                      <a:cubicBezTo>
                        <a:pt x="2334" y="200"/>
                        <a:pt x="2411" y="161"/>
                        <a:pt x="2502" y="135"/>
                      </a:cubicBezTo>
                      <a:cubicBezTo>
                        <a:pt x="2566" y="122"/>
                        <a:pt x="2643" y="109"/>
                        <a:pt x="2721" y="109"/>
                      </a:cubicBezTo>
                      <a:cubicBezTo>
                        <a:pt x="2772" y="109"/>
                        <a:pt x="2824" y="122"/>
                        <a:pt x="2876" y="148"/>
                      </a:cubicBezTo>
                      <a:cubicBezTo>
                        <a:pt x="2914" y="174"/>
                        <a:pt x="2940" y="200"/>
                        <a:pt x="2953" y="225"/>
                      </a:cubicBezTo>
                      <a:cubicBezTo>
                        <a:pt x="2953" y="238"/>
                        <a:pt x="2953" y="251"/>
                        <a:pt x="2966" y="264"/>
                      </a:cubicBezTo>
                      <a:cubicBezTo>
                        <a:pt x="2966" y="251"/>
                        <a:pt x="2966" y="238"/>
                        <a:pt x="2966" y="225"/>
                      </a:cubicBezTo>
                      <a:cubicBezTo>
                        <a:pt x="2953" y="187"/>
                        <a:pt x="2940" y="148"/>
                        <a:pt x="2914" y="109"/>
                      </a:cubicBezTo>
                      <a:cubicBezTo>
                        <a:pt x="2863" y="71"/>
                        <a:pt x="2798"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8" name="Google Shape;1408;p9"/>
                <p:cNvSpPr/>
                <p:nvPr/>
              </p:nvSpPr>
              <p:spPr>
                <a:xfrm>
                  <a:off x="2172310" y="648922"/>
                  <a:ext cx="175925" cy="63369"/>
                </a:xfrm>
                <a:custGeom>
                  <a:avLst/>
                  <a:gdLst/>
                  <a:ahLst/>
                  <a:cxnLst/>
                  <a:rect l="l" t="t" r="r" b="b"/>
                  <a:pathLst>
                    <a:path w="2954" h="1064" extrusionOk="0">
                      <a:moveTo>
                        <a:pt x="2547" y="1"/>
                      </a:moveTo>
                      <a:cubicBezTo>
                        <a:pt x="2523" y="1"/>
                        <a:pt x="2499" y="2"/>
                        <a:pt x="2476" y="6"/>
                      </a:cubicBezTo>
                      <a:cubicBezTo>
                        <a:pt x="2373" y="19"/>
                        <a:pt x="2270" y="45"/>
                        <a:pt x="2180" y="84"/>
                      </a:cubicBezTo>
                      <a:cubicBezTo>
                        <a:pt x="2077" y="122"/>
                        <a:pt x="1986" y="174"/>
                        <a:pt x="1896" y="238"/>
                      </a:cubicBezTo>
                      <a:cubicBezTo>
                        <a:pt x="1806" y="303"/>
                        <a:pt x="1716" y="367"/>
                        <a:pt x="1625" y="445"/>
                      </a:cubicBezTo>
                      <a:cubicBezTo>
                        <a:pt x="1535" y="509"/>
                        <a:pt x="1445" y="586"/>
                        <a:pt x="1355" y="638"/>
                      </a:cubicBezTo>
                      <a:cubicBezTo>
                        <a:pt x="1264" y="702"/>
                        <a:pt x="1174" y="754"/>
                        <a:pt x="1071" y="806"/>
                      </a:cubicBezTo>
                      <a:cubicBezTo>
                        <a:pt x="1032" y="818"/>
                        <a:pt x="981" y="831"/>
                        <a:pt x="929" y="844"/>
                      </a:cubicBezTo>
                      <a:cubicBezTo>
                        <a:pt x="877" y="857"/>
                        <a:pt x="839" y="870"/>
                        <a:pt x="787" y="870"/>
                      </a:cubicBezTo>
                      <a:cubicBezTo>
                        <a:pt x="684" y="870"/>
                        <a:pt x="594" y="870"/>
                        <a:pt x="504" y="857"/>
                      </a:cubicBezTo>
                      <a:cubicBezTo>
                        <a:pt x="413" y="844"/>
                        <a:pt x="336" y="818"/>
                        <a:pt x="259" y="780"/>
                      </a:cubicBezTo>
                      <a:cubicBezTo>
                        <a:pt x="194" y="754"/>
                        <a:pt x="142" y="702"/>
                        <a:pt x="104" y="651"/>
                      </a:cubicBezTo>
                      <a:cubicBezTo>
                        <a:pt x="65" y="612"/>
                        <a:pt x="52" y="548"/>
                        <a:pt x="65" y="509"/>
                      </a:cubicBezTo>
                      <a:cubicBezTo>
                        <a:pt x="78"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1" y="535"/>
                        <a:pt x="1"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1" y="1051"/>
                      </a:cubicBezTo>
                      <a:cubicBezTo>
                        <a:pt x="1045" y="1038"/>
                        <a:pt x="1097" y="1012"/>
                        <a:pt x="1161" y="999"/>
                      </a:cubicBezTo>
                      <a:cubicBezTo>
                        <a:pt x="1277" y="947"/>
                        <a:pt x="1380" y="896"/>
                        <a:pt x="1483" y="818"/>
                      </a:cubicBezTo>
                      <a:cubicBezTo>
                        <a:pt x="1574" y="754"/>
                        <a:pt x="1664" y="677"/>
                        <a:pt x="1754" y="612"/>
                      </a:cubicBezTo>
                      <a:cubicBezTo>
                        <a:pt x="1845" y="535"/>
                        <a:pt x="1935" y="457"/>
                        <a:pt x="2012" y="393"/>
                      </a:cubicBezTo>
                      <a:cubicBezTo>
                        <a:pt x="2090" y="341"/>
                        <a:pt x="2167" y="277"/>
                        <a:pt x="2257" y="238"/>
                      </a:cubicBezTo>
                      <a:cubicBezTo>
                        <a:pt x="2335" y="200"/>
                        <a:pt x="2412" y="161"/>
                        <a:pt x="2502" y="135"/>
                      </a:cubicBezTo>
                      <a:cubicBezTo>
                        <a:pt x="2567" y="122"/>
                        <a:pt x="2644" y="109"/>
                        <a:pt x="2708" y="109"/>
                      </a:cubicBezTo>
                      <a:cubicBezTo>
                        <a:pt x="2773" y="109"/>
                        <a:pt x="2825" y="122"/>
                        <a:pt x="2876" y="148"/>
                      </a:cubicBezTo>
                      <a:cubicBezTo>
                        <a:pt x="2902" y="174"/>
                        <a:pt x="2928" y="200"/>
                        <a:pt x="2941" y="225"/>
                      </a:cubicBezTo>
                      <a:cubicBezTo>
                        <a:pt x="2953" y="238"/>
                        <a:pt x="2953" y="251"/>
                        <a:pt x="2953" y="264"/>
                      </a:cubicBezTo>
                      <a:cubicBezTo>
                        <a:pt x="2953" y="251"/>
                        <a:pt x="2953" y="238"/>
                        <a:pt x="2953" y="225"/>
                      </a:cubicBezTo>
                      <a:cubicBezTo>
                        <a:pt x="2953" y="187"/>
                        <a:pt x="2928" y="148"/>
                        <a:pt x="2902" y="109"/>
                      </a:cubicBezTo>
                      <a:cubicBezTo>
                        <a:pt x="2850" y="71"/>
                        <a:pt x="2799" y="32"/>
                        <a:pt x="2734" y="19"/>
                      </a:cubicBezTo>
                      <a:cubicBezTo>
                        <a:pt x="2670" y="10"/>
                        <a:pt x="2607"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9" name="Google Shape;1409;p9"/>
                <p:cNvSpPr/>
                <p:nvPr/>
              </p:nvSpPr>
              <p:spPr>
                <a:xfrm>
                  <a:off x="2269861" y="648922"/>
                  <a:ext cx="176640" cy="63369"/>
                </a:xfrm>
                <a:custGeom>
                  <a:avLst/>
                  <a:gdLst/>
                  <a:ahLst/>
                  <a:cxnLst/>
                  <a:rect l="l" t="t" r="r" b="b"/>
                  <a:pathLst>
                    <a:path w="2966" h="1064" extrusionOk="0">
                      <a:moveTo>
                        <a:pt x="2560" y="1"/>
                      </a:moveTo>
                      <a:cubicBezTo>
                        <a:pt x="2535" y="1"/>
                        <a:pt x="2512" y="2"/>
                        <a:pt x="2489" y="6"/>
                      </a:cubicBezTo>
                      <a:cubicBezTo>
                        <a:pt x="2386" y="19"/>
                        <a:pt x="2283" y="45"/>
                        <a:pt x="2192" y="84"/>
                      </a:cubicBezTo>
                      <a:cubicBezTo>
                        <a:pt x="2089" y="122"/>
                        <a:pt x="1999" y="174"/>
                        <a:pt x="1909" y="238"/>
                      </a:cubicBezTo>
                      <a:cubicBezTo>
                        <a:pt x="1805" y="303"/>
                        <a:pt x="1715" y="367"/>
                        <a:pt x="1625" y="445"/>
                      </a:cubicBezTo>
                      <a:cubicBezTo>
                        <a:pt x="1535" y="509"/>
                        <a:pt x="1457" y="586"/>
                        <a:pt x="1354" y="638"/>
                      </a:cubicBezTo>
                      <a:cubicBezTo>
                        <a:pt x="1277" y="702"/>
                        <a:pt x="1187" y="754"/>
                        <a:pt x="1083" y="806"/>
                      </a:cubicBezTo>
                      <a:cubicBezTo>
                        <a:pt x="1032" y="818"/>
                        <a:pt x="993" y="831"/>
                        <a:pt x="942" y="844"/>
                      </a:cubicBezTo>
                      <a:cubicBezTo>
                        <a:pt x="890" y="857"/>
                        <a:pt x="838" y="870"/>
                        <a:pt x="800" y="870"/>
                      </a:cubicBezTo>
                      <a:cubicBezTo>
                        <a:pt x="697" y="870"/>
                        <a:pt x="606" y="870"/>
                        <a:pt x="503" y="857"/>
                      </a:cubicBezTo>
                      <a:cubicBezTo>
                        <a:pt x="426" y="844"/>
                        <a:pt x="348" y="818"/>
                        <a:pt x="271" y="780"/>
                      </a:cubicBezTo>
                      <a:cubicBezTo>
                        <a:pt x="207" y="754"/>
                        <a:pt x="142" y="702"/>
                        <a:pt x="103" y="651"/>
                      </a:cubicBezTo>
                      <a:cubicBezTo>
                        <a:pt x="78" y="612"/>
                        <a:pt x="65" y="548"/>
                        <a:pt x="78" y="509"/>
                      </a:cubicBezTo>
                      <a:cubicBezTo>
                        <a:pt x="78" y="470"/>
                        <a:pt x="116" y="445"/>
                        <a:pt x="142" y="445"/>
                      </a:cubicBezTo>
                      <a:lnTo>
                        <a:pt x="181" y="445"/>
                      </a:lnTo>
                      <a:cubicBezTo>
                        <a:pt x="168" y="432"/>
                        <a:pt x="168" y="419"/>
                        <a:pt x="155" y="419"/>
                      </a:cubicBezTo>
                      <a:cubicBezTo>
                        <a:pt x="143" y="416"/>
                        <a:pt x="131" y="414"/>
                        <a:pt x="119" y="414"/>
                      </a:cubicBezTo>
                      <a:cubicBezTo>
                        <a:pt x="81" y="414"/>
                        <a:pt x="49" y="431"/>
                        <a:pt x="39" y="470"/>
                      </a:cubicBezTo>
                      <a:cubicBezTo>
                        <a:pt x="0" y="535"/>
                        <a:pt x="0" y="612"/>
                        <a:pt x="39" y="677"/>
                      </a:cubicBezTo>
                      <a:cubicBezTo>
                        <a:pt x="78" y="754"/>
                        <a:pt x="129" y="818"/>
                        <a:pt x="194" y="883"/>
                      </a:cubicBezTo>
                      <a:cubicBezTo>
                        <a:pt x="284" y="935"/>
                        <a:pt x="374" y="986"/>
                        <a:pt x="477" y="1012"/>
                      </a:cubicBezTo>
                      <a:cubicBezTo>
                        <a:pt x="580" y="1038"/>
                        <a:pt x="697" y="1063"/>
                        <a:pt x="813" y="1063"/>
                      </a:cubicBezTo>
                      <a:cubicBezTo>
                        <a:pt x="864" y="1063"/>
                        <a:pt x="929" y="1051"/>
                        <a:pt x="993" y="1051"/>
                      </a:cubicBezTo>
                      <a:cubicBezTo>
                        <a:pt x="1045" y="1038"/>
                        <a:pt x="1109" y="1012"/>
                        <a:pt x="1174" y="999"/>
                      </a:cubicBezTo>
                      <a:cubicBezTo>
                        <a:pt x="1277" y="947"/>
                        <a:pt x="1393" y="896"/>
                        <a:pt x="1496" y="818"/>
                      </a:cubicBezTo>
                      <a:cubicBezTo>
                        <a:pt x="1586" y="754"/>
                        <a:pt x="1677" y="677"/>
                        <a:pt x="1767" y="612"/>
                      </a:cubicBezTo>
                      <a:cubicBezTo>
                        <a:pt x="1857" y="535"/>
                        <a:pt x="1934" y="457"/>
                        <a:pt x="2025" y="393"/>
                      </a:cubicBezTo>
                      <a:cubicBezTo>
                        <a:pt x="2102" y="341"/>
                        <a:pt x="2179" y="277"/>
                        <a:pt x="2270" y="238"/>
                      </a:cubicBezTo>
                      <a:cubicBezTo>
                        <a:pt x="2347" y="200"/>
                        <a:pt x="2424" y="161"/>
                        <a:pt x="2502" y="135"/>
                      </a:cubicBezTo>
                      <a:cubicBezTo>
                        <a:pt x="2579" y="122"/>
                        <a:pt x="2644" y="109"/>
                        <a:pt x="2721" y="109"/>
                      </a:cubicBezTo>
                      <a:cubicBezTo>
                        <a:pt x="2773" y="109"/>
                        <a:pt x="2837" y="122"/>
                        <a:pt x="2889" y="148"/>
                      </a:cubicBezTo>
                      <a:cubicBezTo>
                        <a:pt x="2914" y="174"/>
                        <a:pt x="2940" y="200"/>
                        <a:pt x="2953" y="225"/>
                      </a:cubicBezTo>
                      <a:cubicBezTo>
                        <a:pt x="2953" y="238"/>
                        <a:pt x="2966" y="251"/>
                        <a:pt x="2966" y="264"/>
                      </a:cubicBezTo>
                      <a:cubicBezTo>
                        <a:pt x="2966" y="251"/>
                        <a:pt x="2966" y="238"/>
                        <a:pt x="2966" y="225"/>
                      </a:cubicBezTo>
                      <a:cubicBezTo>
                        <a:pt x="2966" y="187"/>
                        <a:pt x="2940" y="148"/>
                        <a:pt x="2914" y="109"/>
                      </a:cubicBezTo>
                      <a:cubicBezTo>
                        <a:pt x="2863" y="71"/>
                        <a:pt x="2798" y="32"/>
                        <a:pt x="2734" y="19"/>
                      </a:cubicBezTo>
                      <a:cubicBezTo>
                        <a:pt x="2679"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0" name="Google Shape;1410;p9"/>
                <p:cNvSpPr/>
                <p:nvPr/>
              </p:nvSpPr>
              <p:spPr>
                <a:xfrm>
                  <a:off x="2368126" y="648922"/>
                  <a:ext cx="176700" cy="63369"/>
                </a:xfrm>
                <a:custGeom>
                  <a:avLst/>
                  <a:gdLst/>
                  <a:ahLst/>
                  <a:cxnLst/>
                  <a:rect l="l" t="t" r="r" b="b"/>
                  <a:pathLst>
                    <a:path w="2967" h="1064" extrusionOk="0">
                      <a:moveTo>
                        <a:pt x="2555" y="1"/>
                      </a:moveTo>
                      <a:cubicBezTo>
                        <a:pt x="2529" y="1"/>
                        <a:pt x="2503" y="2"/>
                        <a:pt x="2476" y="6"/>
                      </a:cubicBezTo>
                      <a:cubicBezTo>
                        <a:pt x="2386" y="19"/>
                        <a:pt x="2283" y="45"/>
                        <a:pt x="2193" y="84"/>
                      </a:cubicBezTo>
                      <a:cubicBezTo>
                        <a:pt x="2090" y="122"/>
                        <a:pt x="1986" y="174"/>
                        <a:pt x="1896" y="238"/>
                      </a:cubicBezTo>
                      <a:cubicBezTo>
                        <a:pt x="1806" y="303"/>
                        <a:pt x="1716" y="367"/>
                        <a:pt x="1625" y="445"/>
                      </a:cubicBezTo>
                      <a:cubicBezTo>
                        <a:pt x="1535" y="509"/>
                        <a:pt x="1445" y="586"/>
                        <a:pt x="1355" y="638"/>
                      </a:cubicBezTo>
                      <a:cubicBezTo>
                        <a:pt x="1277" y="702"/>
                        <a:pt x="1174" y="754"/>
                        <a:pt x="1084" y="806"/>
                      </a:cubicBezTo>
                      <a:cubicBezTo>
                        <a:pt x="1032" y="818"/>
                        <a:pt x="981" y="831"/>
                        <a:pt x="942" y="844"/>
                      </a:cubicBezTo>
                      <a:cubicBezTo>
                        <a:pt x="890" y="857"/>
                        <a:pt x="839" y="870"/>
                        <a:pt x="787" y="870"/>
                      </a:cubicBezTo>
                      <a:cubicBezTo>
                        <a:pt x="697" y="870"/>
                        <a:pt x="594" y="870"/>
                        <a:pt x="504" y="857"/>
                      </a:cubicBezTo>
                      <a:cubicBezTo>
                        <a:pt x="426" y="844"/>
                        <a:pt x="336" y="818"/>
                        <a:pt x="259" y="780"/>
                      </a:cubicBezTo>
                      <a:cubicBezTo>
                        <a:pt x="207" y="754"/>
                        <a:pt x="143" y="702"/>
                        <a:pt x="104" y="651"/>
                      </a:cubicBezTo>
                      <a:cubicBezTo>
                        <a:pt x="78" y="612"/>
                        <a:pt x="65" y="548"/>
                        <a:pt x="65" y="509"/>
                      </a:cubicBezTo>
                      <a:cubicBezTo>
                        <a:pt x="78" y="470"/>
                        <a:pt x="104" y="445"/>
                        <a:pt x="143" y="445"/>
                      </a:cubicBezTo>
                      <a:lnTo>
                        <a:pt x="181" y="445"/>
                      </a:lnTo>
                      <a:cubicBezTo>
                        <a:pt x="168" y="432"/>
                        <a:pt x="155" y="419"/>
                        <a:pt x="143" y="419"/>
                      </a:cubicBezTo>
                      <a:cubicBezTo>
                        <a:pt x="133" y="416"/>
                        <a:pt x="124" y="414"/>
                        <a:pt x="114" y="414"/>
                      </a:cubicBezTo>
                      <a:cubicBezTo>
                        <a:pt x="82" y="414"/>
                        <a:pt x="49" y="431"/>
                        <a:pt x="39" y="470"/>
                      </a:cubicBezTo>
                      <a:cubicBezTo>
                        <a:pt x="1" y="535"/>
                        <a:pt x="1" y="612"/>
                        <a:pt x="39" y="677"/>
                      </a:cubicBezTo>
                      <a:cubicBezTo>
                        <a:pt x="65" y="754"/>
                        <a:pt x="130" y="818"/>
                        <a:pt x="194" y="883"/>
                      </a:cubicBezTo>
                      <a:cubicBezTo>
                        <a:pt x="272" y="935"/>
                        <a:pt x="375" y="986"/>
                        <a:pt x="465" y="1012"/>
                      </a:cubicBezTo>
                      <a:cubicBezTo>
                        <a:pt x="581" y="1038"/>
                        <a:pt x="684" y="1063"/>
                        <a:pt x="800" y="1063"/>
                      </a:cubicBezTo>
                      <a:cubicBezTo>
                        <a:pt x="865" y="1063"/>
                        <a:pt x="929" y="1051"/>
                        <a:pt x="981" y="1051"/>
                      </a:cubicBezTo>
                      <a:cubicBezTo>
                        <a:pt x="1045" y="1038"/>
                        <a:pt x="1110" y="1012"/>
                        <a:pt x="1161" y="999"/>
                      </a:cubicBezTo>
                      <a:cubicBezTo>
                        <a:pt x="1277" y="947"/>
                        <a:pt x="1380" y="896"/>
                        <a:pt x="1484" y="818"/>
                      </a:cubicBezTo>
                      <a:cubicBezTo>
                        <a:pt x="1587" y="754"/>
                        <a:pt x="1677" y="677"/>
                        <a:pt x="1767" y="612"/>
                      </a:cubicBezTo>
                      <a:cubicBezTo>
                        <a:pt x="1858" y="535"/>
                        <a:pt x="1935" y="457"/>
                        <a:pt x="2025" y="393"/>
                      </a:cubicBezTo>
                      <a:cubicBezTo>
                        <a:pt x="2090" y="341"/>
                        <a:pt x="2180" y="277"/>
                        <a:pt x="2257" y="238"/>
                      </a:cubicBezTo>
                      <a:cubicBezTo>
                        <a:pt x="2335" y="200"/>
                        <a:pt x="2425" y="161"/>
                        <a:pt x="2502" y="135"/>
                      </a:cubicBezTo>
                      <a:cubicBezTo>
                        <a:pt x="2567" y="122"/>
                        <a:pt x="2644" y="109"/>
                        <a:pt x="2721" y="109"/>
                      </a:cubicBezTo>
                      <a:cubicBezTo>
                        <a:pt x="2773" y="109"/>
                        <a:pt x="2838" y="122"/>
                        <a:pt x="2876" y="148"/>
                      </a:cubicBezTo>
                      <a:cubicBezTo>
                        <a:pt x="2915" y="174"/>
                        <a:pt x="2941" y="200"/>
                        <a:pt x="2954" y="225"/>
                      </a:cubicBezTo>
                      <a:cubicBezTo>
                        <a:pt x="2954" y="238"/>
                        <a:pt x="2966" y="251"/>
                        <a:pt x="2966" y="264"/>
                      </a:cubicBezTo>
                      <a:cubicBezTo>
                        <a:pt x="2966" y="251"/>
                        <a:pt x="2966" y="238"/>
                        <a:pt x="2966" y="225"/>
                      </a:cubicBezTo>
                      <a:cubicBezTo>
                        <a:pt x="2954" y="187"/>
                        <a:pt x="2941" y="148"/>
                        <a:pt x="2915" y="109"/>
                      </a:cubicBezTo>
                      <a:cubicBezTo>
                        <a:pt x="2863" y="71"/>
                        <a:pt x="2799" y="32"/>
                        <a:pt x="2734" y="19"/>
                      </a:cubicBezTo>
                      <a:cubicBezTo>
                        <a:pt x="2680" y="10"/>
                        <a:pt x="2619"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1" name="Google Shape;1411;p9"/>
                <p:cNvSpPr/>
                <p:nvPr/>
              </p:nvSpPr>
              <p:spPr>
                <a:xfrm>
                  <a:off x="2466451" y="648922"/>
                  <a:ext cx="175925" cy="63369"/>
                </a:xfrm>
                <a:custGeom>
                  <a:avLst/>
                  <a:gdLst/>
                  <a:ahLst/>
                  <a:cxnLst/>
                  <a:rect l="l" t="t" r="r" b="b"/>
                  <a:pathLst>
                    <a:path w="2954" h="1064" extrusionOk="0">
                      <a:moveTo>
                        <a:pt x="2553" y="1"/>
                      </a:moveTo>
                      <a:cubicBezTo>
                        <a:pt x="2528" y="1"/>
                        <a:pt x="2502" y="2"/>
                        <a:pt x="2476" y="6"/>
                      </a:cubicBezTo>
                      <a:cubicBezTo>
                        <a:pt x="2373" y="19"/>
                        <a:pt x="2283" y="45"/>
                        <a:pt x="2192" y="84"/>
                      </a:cubicBezTo>
                      <a:cubicBezTo>
                        <a:pt x="2089" y="122"/>
                        <a:pt x="1986" y="174"/>
                        <a:pt x="1896" y="238"/>
                      </a:cubicBezTo>
                      <a:cubicBezTo>
                        <a:pt x="1805" y="303"/>
                        <a:pt x="1715" y="367"/>
                        <a:pt x="1625" y="445"/>
                      </a:cubicBezTo>
                      <a:cubicBezTo>
                        <a:pt x="1535" y="509"/>
                        <a:pt x="1444" y="586"/>
                        <a:pt x="1354" y="638"/>
                      </a:cubicBezTo>
                      <a:cubicBezTo>
                        <a:pt x="1264" y="702"/>
                        <a:pt x="1174" y="754"/>
                        <a:pt x="1070" y="806"/>
                      </a:cubicBezTo>
                      <a:cubicBezTo>
                        <a:pt x="1032" y="818"/>
                        <a:pt x="980" y="831"/>
                        <a:pt x="929" y="844"/>
                      </a:cubicBezTo>
                      <a:cubicBezTo>
                        <a:pt x="890" y="857"/>
                        <a:pt x="838" y="870"/>
                        <a:pt x="787" y="870"/>
                      </a:cubicBezTo>
                      <a:cubicBezTo>
                        <a:pt x="697" y="870"/>
                        <a:pt x="593" y="870"/>
                        <a:pt x="503" y="857"/>
                      </a:cubicBezTo>
                      <a:cubicBezTo>
                        <a:pt x="413" y="844"/>
                        <a:pt x="335" y="818"/>
                        <a:pt x="258" y="780"/>
                      </a:cubicBezTo>
                      <a:cubicBezTo>
                        <a:pt x="194" y="754"/>
                        <a:pt x="142" y="702"/>
                        <a:pt x="103" y="651"/>
                      </a:cubicBezTo>
                      <a:cubicBezTo>
                        <a:pt x="65" y="612"/>
                        <a:pt x="52" y="548"/>
                        <a:pt x="65" y="509"/>
                      </a:cubicBezTo>
                      <a:cubicBezTo>
                        <a:pt x="78" y="470"/>
                        <a:pt x="103" y="445"/>
                        <a:pt x="142" y="445"/>
                      </a:cubicBezTo>
                      <a:lnTo>
                        <a:pt x="181" y="445"/>
                      </a:lnTo>
                      <a:cubicBezTo>
                        <a:pt x="168" y="432"/>
                        <a:pt x="155" y="419"/>
                        <a:pt x="142" y="419"/>
                      </a:cubicBezTo>
                      <a:cubicBezTo>
                        <a:pt x="130" y="416"/>
                        <a:pt x="118" y="414"/>
                        <a:pt x="108" y="414"/>
                      </a:cubicBezTo>
                      <a:cubicBezTo>
                        <a:pt x="73" y="414"/>
                        <a:pt x="46" y="431"/>
                        <a:pt x="26" y="470"/>
                      </a:cubicBezTo>
                      <a:cubicBezTo>
                        <a:pt x="0" y="535"/>
                        <a:pt x="0" y="612"/>
                        <a:pt x="26" y="677"/>
                      </a:cubicBezTo>
                      <a:cubicBezTo>
                        <a:pt x="65" y="754"/>
                        <a:pt x="116" y="818"/>
                        <a:pt x="194" y="883"/>
                      </a:cubicBezTo>
                      <a:cubicBezTo>
                        <a:pt x="271" y="935"/>
                        <a:pt x="361" y="986"/>
                        <a:pt x="464" y="1012"/>
                      </a:cubicBezTo>
                      <a:cubicBezTo>
                        <a:pt x="568" y="1038"/>
                        <a:pt x="684" y="1063"/>
                        <a:pt x="800" y="1063"/>
                      </a:cubicBezTo>
                      <a:cubicBezTo>
                        <a:pt x="851" y="1063"/>
                        <a:pt x="916" y="1051"/>
                        <a:pt x="980" y="1051"/>
                      </a:cubicBezTo>
                      <a:cubicBezTo>
                        <a:pt x="1045" y="1038"/>
                        <a:pt x="1096" y="1012"/>
                        <a:pt x="1161" y="999"/>
                      </a:cubicBezTo>
                      <a:cubicBezTo>
                        <a:pt x="1277" y="947"/>
                        <a:pt x="1380" y="896"/>
                        <a:pt x="1483" y="818"/>
                      </a:cubicBezTo>
                      <a:cubicBezTo>
                        <a:pt x="1573" y="754"/>
                        <a:pt x="1664" y="677"/>
                        <a:pt x="1754" y="612"/>
                      </a:cubicBezTo>
                      <a:cubicBezTo>
                        <a:pt x="1844" y="535"/>
                        <a:pt x="1934" y="457"/>
                        <a:pt x="2012" y="393"/>
                      </a:cubicBezTo>
                      <a:cubicBezTo>
                        <a:pt x="2089" y="341"/>
                        <a:pt x="2167" y="277"/>
                        <a:pt x="2257" y="238"/>
                      </a:cubicBezTo>
                      <a:cubicBezTo>
                        <a:pt x="2334" y="200"/>
                        <a:pt x="2412" y="161"/>
                        <a:pt x="2502" y="135"/>
                      </a:cubicBezTo>
                      <a:cubicBezTo>
                        <a:pt x="2566" y="122"/>
                        <a:pt x="2644" y="109"/>
                        <a:pt x="2708" y="109"/>
                      </a:cubicBezTo>
                      <a:cubicBezTo>
                        <a:pt x="2773" y="109"/>
                        <a:pt x="2824" y="122"/>
                        <a:pt x="2876" y="148"/>
                      </a:cubicBezTo>
                      <a:cubicBezTo>
                        <a:pt x="2902" y="174"/>
                        <a:pt x="2927" y="200"/>
                        <a:pt x="2940" y="225"/>
                      </a:cubicBezTo>
                      <a:cubicBezTo>
                        <a:pt x="2953" y="238"/>
                        <a:pt x="2953" y="251"/>
                        <a:pt x="2953" y="264"/>
                      </a:cubicBezTo>
                      <a:cubicBezTo>
                        <a:pt x="2953" y="251"/>
                        <a:pt x="2953" y="238"/>
                        <a:pt x="2953" y="225"/>
                      </a:cubicBezTo>
                      <a:cubicBezTo>
                        <a:pt x="2953" y="187"/>
                        <a:pt x="2940" y="148"/>
                        <a:pt x="2902" y="109"/>
                      </a:cubicBezTo>
                      <a:cubicBezTo>
                        <a:pt x="2850" y="71"/>
                        <a:pt x="2798"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2" name="Google Shape;1412;p9"/>
                <p:cNvSpPr/>
                <p:nvPr/>
              </p:nvSpPr>
              <p:spPr>
                <a:xfrm>
                  <a:off x="2563943"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19" y="303"/>
                        <a:pt x="1716" y="367"/>
                        <a:pt x="1626" y="445"/>
                      </a:cubicBezTo>
                      <a:cubicBezTo>
                        <a:pt x="1548" y="509"/>
                        <a:pt x="1458" y="586"/>
                        <a:pt x="1368" y="638"/>
                      </a:cubicBezTo>
                      <a:cubicBezTo>
                        <a:pt x="1277" y="702"/>
                        <a:pt x="1187" y="754"/>
                        <a:pt x="1084" y="806"/>
                      </a:cubicBezTo>
                      <a:cubicBezTo>
                        <a:pt x="1032" y="818"/>
                        <a:pt x="994" y="831"/>
                        <a:pt x="942" y="844"/>
                      </a:cubicBezTo>
                      <a:cubicBezTo>
                        <a:pt x="891" y="857"/>
                        <a:pt x="852" y="870"/>
                        <a:pt x="800" y="870"/>
                      </a:cubicBezTo>
                      <a:cubicBezTo>
                        <a:pt x="697" y="870"/>
                        <a:pt x="607" y="870"/>
                        <a:pt x="517" y="857"/>
                      </a:cubicBezTo>
                      <a:cubicBezTo>
                        <a:pt x="426" y="844"/>
                        <a:pt x="349" y="818"/>
                        <a:pt x="272" y="780"/>
                      </a:cubicBezTo>
                      <a:cubicBezTo>
                        <a:pt x="207" y="754"/>
                        <a:pt x="156" y="702"/>
                        <a:pt x="104" y="651"/>
                      </a:cubicBezTo>
                      <a:cubicBezTo>
                        <a:pt x="78" y="612"/>
                        <a:pt x="65" y="548"/>
                        <a:pt x="78" y="509"/>
                      </a:cubicBezTo>
                      <a:cubicBezTo>
                        <a:pt x="78" y="470"/>
                        <a:pt x="117" y="445"/>
                        <a:pt x="143" y="445"/>
                      </a:cubicBezTo>
                      <a:lnTo>
                        <a:pt x="181" y="445"/>
                      </a:lnTo>
                      <a:cubicBezTo>
                        <a:pt x="181" y="432"/>
                        <a:pt x="168" y="419"/>
                        <a:pt x="156" y="419"/>
                      </a:cubicBezTo>
                      <a:cubicBezTo>
                        <a:pt x="143" y="416"/>
                        <a:pt x="131" y="414"/>
                        <a:pt x="120" y="414"/>
                      </a:cubicBezTo>
                      <a:cubicBezTo>
                        <a:pt x="82" y="414"/>
                        <a:pt x="49" y="431"/>
                        <a:pt x="40" y="470"/>
                      </a:cubicBezTo>
                      <a:cubicBezTo>
                        <a:pt x="1" y="535"/>
                        <a:pt x="1" y="612"/>
                        <a:pt x="40" y="677"/>
                      </a:cubicBezTo>
                      <a:cubicBezTo>
                        <a:pt x="78" y="754"/>
                        <a:pt x="130" y="818"/>
                        <a:pt x="194" y="883"/>
                      </a:cubicBezTo>
                      <a:cubicBezTo>
                        <a:pt x="285" y="935"/>
                        <a:pt x="375" y="986"/>
                        <a:pt x="478" y="1012"/>
                      </a:cubicBezTo>
                      <a:cubicBezTo>
                        <a:pt x="581" y="1038"/>
                        <a:pt x="697" y="1063"/>
                        <a:pt x="813" y="1063"/>
                      </a:cubicBezTo>
                      <a:cubicBezTo>
                        <a:pt x="865" y="1063"/>
                        <a:pt x="929" y="1051"/>
                        <a:pt x="994" y="1051"/>
                      </a:cubicBezTo>
                      <a:cubicBezTo>
                        <a:pt x="1045" y="1038"/>
                        <a:pt x="1110" y="1012"/>
                        <a:pt x="1174" y="999"/>
                      </a:cubicBezTo>
                      <a:cubicBezTo>
                        <a:pt x="1277" y="947"/>
                        <a:pt x="1393" y="896"/>
                        <a:pt x="1497" y="818"/>
                      </a:cubicBezTo>
                      <a:cubicBezTo>
                        <a:pt x="1587" y="754"/>
                        <a:pt x="1677" y="677"/>
                        <a:pt x="1767" y="612"/>
                      </a:cubicBezTo>
                      <a:cubicBezTo>
                        <a:pt x="1858" y="535"/>
                        <a:pt x="1935" y="457"/>
                        <a:pt x="2025" y="393"/>
                      </a:cubicBezTo>
                      <a:cubicBezTo>
                        <a:pt x="2103" y="341"/>
                        <a:pt x="2180" y="277"/>
                        <a:pt x="2270" y="238"/>
                      </a:cubicBezTo>
                      <a:cubicBezTo>
                        <a:pt x="2348" y="200"/>
                        <a:pt x="2425" y="161"/>
                        <a:pt x="2502" y="135"/>
                      </a:cubicBezTo>
                      <a:cubicBezTo>
                        <a:pt x="2580" y="122"/>
                        <a:pt x="2644" y="109"/>
                        <a:pt x="2722" y="109"/>
                      </a:cubicBezTo>
                      <a:cubicBezTo>
                        <a:pt x="2773" y="109"/>
                        <a:pt x="2838" y="122"/>
                        <a:pt x="2889" y="148"/>
                      </a:cubicBezTo>
                      <a:cubicBezTo>
                        <a:pt x="2915" y="174"/>
                        <a:pt x="2941" y="200"/>
                        <a:pt x="2954" y="225"/>
                      </a:cubicBezTo>
                      <a:cubicBezTo>
                        <a:pt x="2967" y="238"/>
                        <a:pt x="2967" y="251"/>
                        <a:pt x="2967" y="264"/>
                      </a:cubicBezTo>
                      <a:cubicBezTo>
                        <a:pt x="2967" y="251"/>
                        <a:pt x="2967" y="238"/>
                        <a:pt x="2967" y="225"/>
                      </a:cubicBezTo>
                      <a:cubicBezTo>
                        <a:pt x="2967" y="187"/>
                        <a:pt x="2941" y="148"/>
                        <a:pt x="2915" y="109"/>
                      </a:cubicBezTo>
                      <a:cubicBezTo>
                        <a:pt x="2863" y="71"/>
                        <a:pt x="2799" y="32"/>
                        <a:pt x="2734" y="19"/>
                      </a:cubicBezTo>
                      <a:cubicBezTo>
                        <a:pt x="2680" y="10"/>
                        <a:pt x="2619"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3" name="Google Shape;1413;p9"/>
                <p:cNvSpPr/>
                <p:nvPr/>
              </p:nvSpPr>
              <p:spPr>
                <a:xfrm>
                  <a:off x="2662268" y="648922"/>
                  <a:ext cx="176700" cy="63369"/>
                </a:xfrm>
                <a:custGeom>
                  <a:avLst/>
                  <a:gdLst/>
                  <a:ahLst/>
                  <a:cxnLst/>
                  <a:rect l="l" t="t" r="r" b="b"/>
                  <a:pathLst>
                    <a:path w="2967" h="1064" extrusionOk="0">
                      <a:moveTo>
                        <a:pt x="2555" y="1"/>
                      </a:moveTo>
                      <a:cubicBezTo>
                        <a:pt x="2529" y="1"/>
                        <a:pt x="2503" y="2"/>
                        <a:pt x="2476" y="6"/>
                      </a:cubicBezTo>
                      <a:cubicBezTo>
                        <a:pt x="2386" y="19"/>
                        <a:pt x="2283" y="45"/>
                        <a:pt x="2192" y="84"/>
                      </a:cubicBezTo>
                      <a:cubicBezTo>
                        <a:pt x="2089" y="122"/>
                        <a:pt x="1986" y="174"/>
                        <a:pt x="1896" y="238"/>
                      </a:cubicBezTo>
                      <a:cubicBezTo>
                        <a:pt x="1806" y="303"/>
                        <a:pt x="1715" y="367"/>
                        <a:pt x="1625" y="445"/>
                      </a:cubicBezTo>
                      <a:cubicBezTo>
                        <a:pt x="1535" y="509"/>
                        <a:pt x="1445" y="586"/>
                        <a:pt x="1354" y="638"/>
                      </a:cubicBezTo>
                      <a:cubicBezTo>
                        <a:pt x="1277" y="702"/>
                        <a:pt x="1174" y="754"/>
                        <a:pt x="1083" y="806"/>
                      </a:cubicBezTo>
                      <a:cubicBezTo>
                        <a:pt x="1032" y="818"/>
                        <a:pt x="993" y="831"/>
                        <a:pt x="942" y="844"/>
                      </a:cubicBezTo>
                      <a:cubicBezTo>
                        <a:pt x="890" y="857"/>
                        <a:pt x="838" y="870"/>
                        <a:pt x="787" y="870"/>
                      </a:cubicBezTo>
                      <a:cubicBezTo>
                        <a:pt x="697" y="870"/>
                        <a:pt x="593" y="870"/>
                        <a:pt x="503" y="857"/>
                      </a:cubicBezTo>
                      <a:cubicBezTo>
                        <a:pt x="426" y="844"/>
                        <a:pt x="336" y="818"/>
                        <a:pt x="271" y="780"/>
                      </a:cubicBezTo>
                      <a:cubicBezTo>
                        <a:pt x="207" y="754"/>
                        <a:pt x="142" y="702"/>
                        <a:pt x="103" y="651"/>
                      </a:cubicBezTo>
                      <a:cubicBezTo>
                        <a:pt x="78" y="612"/>
                        <a:pt x="65" y="548"/>
                        <a:pt x="78" y="509"/>
                      </a:cubicBezTo>
                      <a:cubicBezTo>
                        <a:pt x="78"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29" y="818"/>
                        <a:pt x="194" y="883"/>
                      </a:cubicBezTo>
                      <a:cubicBezTo>
                        <a:pt x="271" y="935"/>
                        <a:pt x="374" y="986"/>
                        <a:pt x="465" y="1012"/>
                      </a:cubicBezTo>
                      <a:cubicBezTo>
                        <a:pt x="581" y="1038"/>
                        <a:pt x="684" y="1063"/>
                        <a:pt x="800" y="1063"/>
                      </a:cubicBezTo>
                      <a:cubicBezTo>
                        <a:pt x="864" y="1063"/>
                        <a:pt x="929" y="1051"/>
                        <a:pt x="980" y="1051"/>
                      </a:cubicBezTo>
                      <a:cubicBezTo>
                        <a:pt x="1045" y="1038"/>
                        <a:pt x="1109" y="1012"/>
                        <a:pt x="1161" y="999"/>
                      </a:cubicBezTo>
                      <a:cubicBezTo>
                        <a:pt x="1277" y="947"/>
                        <a:pt x="1380" y="896"/>
                        <a:pt x="1483" y="818"/>
                      </a:cubicBezTo>
                      <a:cubicBezTo>
                        <a:pt x="1586" y="754"/>
                        <a:pt x="1677" y="677"/>
                        <a:pt x="1767" y="612"/>
                      </a:cubicBezTo>
                      <a:cubicBezTo>
                        <a:pt x="1857" y="535"/>
                        <a:pt x="1935" y="457"/>
                        <a:pt x="2025" y="393"/>
                      </a:cubicBezTo>
                      <a:cubicBezTo>
                        <a:pt x="2089" y="341"/>
                        <a:pt x="2180" y="277"/>
                        <a:pt x="2257" y="238"/>
                      </a:cubicBezTo>
                      <a:cubicBezTo>
                        <a:pt x="2334" y="200"/>
                        <a:pt x="2425" y="161"/>
                        <a:pt x="2502" y="135"/>
                      </a:cubicBezTo>
                      <a:cubicBezTo>
                        <a:pt x="2566" y="122"/>
                        <a:pt x="2644" y="109"/>
                        <a:pt x="2721" y="109"/>
                      </a:cubicBezTo>
                      <a:cubicBezTo>
                        <a:pt x="2773" y="109"/>
                        <a:pt x="2837" y="122"/>
                        <a:pt x="2876" y="148"/>
                      </a:cubicBezTo>
                      <a:cubicBezTo>
                        <a:pt x="2915" y="174"/>
                        <a:pt x="2940" y="200"/>
                        <a:pt x="2953" y="225"/>
                      </a:cubicBezTo>
                      <a:cubicBezTo>
                        <a:pt x="2953" y="238"/>
                        <a:pt x="2966" y="251"/>
                        <a:pt x="2966" y="264"/>
                      </a:cubicBezTo>
                      <a:cubicBezTo>
                        <a:pt x="2966" y="251"/>
                        <a:pt x="2966" y="238"/>
                        <a:pt x="2966" y="225"/>
                      </a:cubicBezTo>
                      <a:cubicBezTo>
                        <a:pt x="2953" y="187"/>
                        <a:pt x="2940" y="148"/>
                        <a:pt x="2915" y="109"/>
                      </a:cubicBezTo>
                      <a:cubicBezTo>
                        <a:pt x="2863" y="71"/>
                        <a:pt x="2798"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4" name="Google Shape;1414;p9"/>
                <p:cNvSpPr/>
                <p:nvPr/>
              </p:nvSpPr>
              <p:spPr>
                <a:xfrm>
                  <a:off x="2760533" y="648922"/>
                  <a:ext cx="176700" cy="63369"/>
                </a:xfrm>
                <a:custGeom>
                  <a:avLst/>
                  <a:gdLst/>
                  <a:ahLst/>
                  <a:cxnLst/>
                  <a:rect l="l" t="t" r="r" b="b"/>
                  <a:pathLst>
                    <a:path w="2967" h="1064" extrusionOk="0">
                      <a:moveTo>
                        <a:pt x="2553" y="1"/>
                      </a:moveTo>
                      <a:cubicBezTo>
                        <a:pt x="2528" y="1"/>
                        <a:pt x="2503" y="2"/>
                        <a:pt x="2477" y="6"/>
                      </a:cubicBezTo>
                      <a:cubicBezTo>
                        <a:pt x="2373" y="19"/>
                        <a:pt x="2283" y="45"/>
                        <a:pt x="2193" y="84"/>
                      </a:cubicBezTo>
                      <a:cubicBezTo>
                        <a:pt x="2090" y="122"/>
                        <a:pt x="1987" y="174"/>
                        <a:pt x="1896" y="238"/>
                      </a:cubicBezTo>
                      <a:cubicBezTo>
                        <a:pt x="1806" y="303"/>
                        <a:pt x="1716" y="367"/>
                        <a:pt x="1626" y="445"/>
                      </a:cubicBezTo>
                      <a:cubicBezTo>
                        <a:pt x="1535" y="509"/>
                        <a:pt x="1445" y="586"/>
                        <a:pt x="1355" y="638"/>
                      </a:cubicBezTo>
                      <a:cubicBezTo>
                        <a:pt x="1265" y="702"/>
                        <a:pt x="1174" y="754"/>
                        <a:pt x="1084" y="806"/>
                      </a:cubicBezTo>
                      <a:cubicBezTo>
                        <a:pt x="1032" y="818"/>
                        <a:pt x="981" y="831"/>
                        <a:pt x="942" y="844"/>
                      </a:cubicBezTo>
                      <a:cubicBezTo>
                        <a:pt x="891" y="857"/>
                        <a:pt x="839" y="870"/>
                        <a:pt x="787" y="870"/>
                      </a:cubicBezTo>
                      <a:cubicBezTo>
                        <a:pt x="697" y="870"/>
                        <a:pt x="594" y="870"/>
                        <a:pt x="504" y="857"/>
                      </a:cubicBezTo>
                      <a:cubicBezTo>
                        <a:pt x="413"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8" y="432"/>
                        <a:pt x="156" y="419"/>
                        <a:pt x="143" y="419"/>
                      </a:cubicBezTo>
                      <a:cubicBezTo>
                        <a:pt x="131" y="416"/>
                        <a:pt x="119" y="414"/>
                        <a:pt x="108" y="414"/>
                      </a:cubicBezTo>
                      <a:cubicBezTo>
                        <a:pt x="74" y="414"/>
                        <a:pt x="46" y="431"/>
                        <a:pt x="27" y="470"/>
                      </a:cubicBezTo>
                      <a:cubicBezTo>
                        <a:pt x="1" y="535"/>
                        <a:pt x="1" y="612"/>
                        <a:pt x="27" y="677"/>
                      </a:cubicBezTo>
                      <a:cubicBezTo>
                        <a:pt x="65" y="754"/>
                        <a:pt x="117" y="818"/>
                        <a:pt x="194" y="883"/>
                      </a:cubicBezTo>
                      <a:cubicBezTo>
                        <a:pt x="272" y="935"/>
                        <a:pt x="362" y="986"/>
                        <a:pt x="465" y="1012"/>
                      </a:cubicBezTo>
                      <a:cubicBezTo>
                        <a:pt x="568" y="1038"/>
                        <a:pt x="684" y="1063"/>
                        <a:pt x="800" y="1063"/>
                      </a:cubicBezTo>
                      <a:cubicBezTo>
                        <a:pt x="865" y="1063"/>
                        <a:pt x="916" y="1051"/>
                        <a:pt x="981" y="1051"/>
                      </a:cubicBezTo>
                      <a:cubicBezTo>
                        <a:pt x="1045" y="1038"/>
                        <a:pt x="1097" y="1012"/>
                        <a:pt x="1161" y="999"/>
                      </a:cubicBezTo>
                      <a:cubicBezTo>
                        <a:pt x="1277" y="947"/>
                        <a:pt x="1381" y="896"/>
                        <a:pt x="1484" y="818"/>
                      </a:cubicBezTo>
                      <a:cubicBezTo>
                        <a:pt x="1587" y="754"/>
                        <a:pt x="1677" y="677"/>
                        <a:pt x="1767" y="612"/>
                      </a:cubicBezTo>
                      <a:cubicBezTo>
                        <a:pt x="1858" y="535"/>
                        <a:pt x="1935" y="457"/>
                        <a:pt x="2012" y="393"/>
                      </a:cubicBezTo>
                      <a:cubicBezTo>
                        <a:pt x="2090" y="341"/>
                        <a:pt x="2167" y="277"/>
                        <a:pt x="2257" y="238"/>
                      </a:cubicBezTo>
                      <a:cubicBezTo>
                        <a:pt x="2335" y="200"/>
                        <a:pt x="2412" y="161"/>
                        <a:pt x="2502" y="135"/>
                      </a:cubicBezTo>
                      <a:cubicBezTo>
                        <a:pt x="2567" y="122"/>
                        <a:pt x="2644" y="109"/>
                        <a:pt x="2709" y="109"/>
                      </a:cubicBezTo>
                      <a:cubicBezTo>
                        <a:pt x="2773" y="109"/>
                        <a:pt x="2825" y="122"/>
                        <a:pt x="2876" y="148"/>
                      </a:cubicBezTo>
                      <a:cubicBezTo>
                        <a:pt x="2902" y="174"/>
                        <a:pt x="2928" y="200"/>
                        <a:pt x="2954" y="225"/>
                      </a:cubicBezTo>
                      <a:cubicBezTo>
                        <a:pt x="2954" y="238"/>
                        <a:pt x="2954" y="251"/>
                        <a:pt x="2967" y="264"/>
                      </a:cubicBezTo>
                      <a:cubicBezTo>
                        <a:pt x="2967" y="251"/>
                        <a:pt x="2967" y="238"/>
                        <a:pt x="2967" y="225"/>
                      </a:cubicBezTo>
                      <a:cubicBezTo>
                        <a:pt x="2954" y="187"/>
                        <a:pt x="2941" y="148"/>
                        <a:pt x="2902" y="109"/>
                      </a:cubicBezTo>
                      <a:cubicBezTo>
                        <a:pt x="2863" y="71"/>
                        <a:pt x="2799" y="32"/>
                        <a:pt x="2734"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5" name="Google Shape;1415;p9"/>
                <p:cNvSpPr/>
                <p:nvPr/>
              </p:nvSpPr>
              <p:spPr>
                <a:xfrm>
                  <a:off x="2858858" y="648922"/>
                  <a:ext cx="175925" cy="63369"/>
                </a:xfrm>
                <a:custGeom>
                  <a:avLst/>
                  <a:gdLst/>
                  <a:ahLst/>
                  <a:cxnLst/>
                  <a:rect l="l" t="t" r="r" b="b"/>
                  <a:pathLst>
                    <a:path w="2954" h="1064" extrusionOk="0">
                      <a:moveTo>
                        <a:pt x="2547" y="1"/>
                      </a:moveTo>
                      <a:cubicBezTo>
                        <a:pt x="2523" y="1"/>
                        <a:pt x="2499" y="2"/>
                        <a:pt x="2476" y="6"/>
                      </a:cubicBezTo>
                      <a:cubicBezTo>
                        <a:pt x="2373" y="19"/>
                        <a:pt x="2270" y="45"/>
                        <a:pt x="2180" y="84"/>
                      </a:cubicBezTo>
                      <a:cubicBezTo>
                        <a:pt x="2076" y="122"/>
                        <a:pt x="1986" y="174"/>
                        <a:pt x="1896" y="238"/>
                      </a:cubicBezTo>
                      <a:cubicBezTo>
                        <a:pt x="1806" y="303"/>
                        <a:pt x="1702" y="367"/>
                        <a:pt x="1625" y="445"/>
                      </a:cubicBezTo>
                      <a:cubicBezTo>
                        <a:pt x="1535" y="509"/>
                        <a:pt x="1445" y="586"/>
                        <a:pt x="1354" y="638"/>
                      </a:cubicBezTo>
                      <a:cubicBezTo>
                        <a:pt x="1264" y="702"/>
                        <a:pt x="1174" y="754"/>
                        <a:pt x="1071" y="806"/>
                      </a:cubicBezTo>
                      <a:cubicBezTo>
                        <a:pt x="1032" y="818"/>
                        <a:pt x="980" y="831"/>
                        <a:pt x="929" y="844"/>
                      </a:cubicBezTo>
                      <a:cubicBezTo>
                        <a:pt x="877" y="857"/>
                        <a:pt x="838" y="870"/>
                        <a:pt x="787" y="870"/>
                      </a:cubicBezTo>
                      <a:cubicBezTo>
                        <a:pt x="684" y="870"/>
                        <a:pt x="593" y="870"/>
                        <a:pt x="503" y="857"/>
                      </a:cubicBezTo>
                      <a:cubicBezTo>
                        <a:pt x="413" y="844"/>
                        <a:pt x="336" y="818"/>
                        <a:pt x="258" y="780"/>
                      </a:cubicBezTo>
                      <a:cubicBezTo>
                        <a:pt x="194" y="754"/>
                        <a:pt x="142" y="702"/>
                        <a:pt x="104" y="651"/>
                      </a:cubicBezTo>
                      <a:cubicBezTo>
                        <a:pt x="65" y="612"/>
                        <a:pt x="52" y="548"/>
                        <a:pt x="65" y="509"/>
                      </a:cubicBezTo>
                      <a:cubicBezTo>
                        <a:pt x="65"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0" y="535"/>
                        <a:pt x="0" y="612"/>
                        <a:pt x="26" y="677"/>
                      </a:cubicBezTo>
                      <a:cubicBezTo>
                        <a:pt x="65" y="754"/>
                        <a:pt x="116" y="818"/>
                        <a:pt x="194" y="883"/>
                      </a:cubicBezTo>
                      <a:cubicBezTo>
                        <a:pt x="271" y="935"/>
                        <a:pt x="361" y="986"/>
                        <a:pt x="465" y="1012"/>
                      </a:cubicBezTo>
                      <a:cubicBezTo>
                        <a:pt x="568" y="1038"/>
                        <a:pt x="684" y="1063"/>
                        <a:pt x="800" y="1063"/>
                      </a:cubicBezTo>
                      <a:cubicBezTo>
                        <a:pt x="851" y="1063"/>
                        <a:pt x="916" y="1051"/>
                        <a:pt x="980" y="1051"/>
                      </a:cubicBezTo>
                      <a:cubicBezTo>
                        <a:pt x="1045" y="1038"/>
                        <a:pt x="1096" y="1012"/>
                        <a:pt x="1161" y="999"/>
                      </a:cubicBezTo>
                      <a:cubicBezTo>
                        <a:pt x="1277" y="947"/>
                        <a:pt x="1380" y="896"/>
                        <a:pt x="1483" y="818"/>
                      </a:cubicBezTo>
                      <a:cubicBezTo>
                        <a:pt x="1573" y="754"/>
                        <a:pt x="1664" y="677"/>
                        <a:pt x="1754" y="612"/>
                      </a:cubicBezTo>
                      <a:cubicBezTo>
                        <a:pt x="1844" y="535"/>
                        <a:pt x="1935" y="457"/>
                        <a:pt x="2012" y="393"/>
                      </a:cubicBezTo>
                      <a:cubicBezTo>
                        <a:pt x="2089" y="341"/>
                        <a:pt x="2167" y="277"/>
                        <a:pt x="2257" y="238"/>
                      </a:cubicBezTo>
                      <a:cubicBezTo>
                        <a:pt x="2334" y="200"/>
                        <a:pt x="2412" y="161"/>
                        <a:pt x="2502" y="135"/>
                      </a:cubicBezTo>
                      <a:cubicBezTo>
                        <a:pt x="2566" y="122"/>
                        <a:pt x="2644" y="109"/>
                        <a:pt x="2708" y="109"/>
                      </a:cubicBezTo>
                      <a:cubicBezTo>
                        <a:pt x="2773" y="109"/>
                        <a:pt x="2824" y="122"/>
                        <a:pt x="2876" y="148"/>
                      </a:cubicBezTo>
                      <a:cubicBezTo>
                        <a:pt x="2902" y="174"/>
                        <a:pt x="2927" y="200"/>
                        <a:pt x="2940" y="225"/>
                      </a:cubicBezTo>
                      <a:cubicBezTo>
                        <a:pt x="2953" y="238"/>
                        <a:pt x="2953" y="251"/>
                        <a:pt x="2953" y="264"/>
                      </a:cubicBezTo>
                      <a:cubicBezTo>
                        <a:pt x="2953" y="251"/>
                        <a:pt x="2953" y="238"/>
                        <a:pt x="2953" y="225"/>
                      </a:cubicBezTo>
                      <a:cubicBezTo>
                        <a:pt x="2953" y="187"/>
                        <a:pt x="2927" y="148"/>
                        <a:pt x="2902" y="109"/>
                      </a:cubicBezTo>
                      <a:cubicBezTo>
                        <a:pt x="2850" y="71"/>
                        <a:pt x="2798" y="32"/>
                        <a:pt x="2734" y="19"/>
                      </a:cubicBezTo>
                      <a:cubicBezTo>
                        <a:pt x="2670"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6" name="Google Shape;1416;p9"/>
                <p:cNvSpPr/>
                <p:nvPr/>
              </p:nvSpPr>
              <p:spPr>
                <a:xfrm>
                  <a:off x="2956349" y="648922"/>
                  <a:ext cx="176700" cy="63369"/>
                </a:xfrm>
                <a:custGeom>
                  <a:avLst/>
                  <a:gdLst/>
                  <a:ahLst/>
                  <a:cxnLst/>
                  <a:rect l="l" t="t" r="r" b="b"/>
                  <a:pathLst>
                    <a:path w="2967" h="1064" extrusionOk="0">
                      <a:moveTo>
                        <a:pt x="2560" y="1"/>
                      </a:moveTo>
                      <a:cubicBezTo>
                        <a:pt x="2536" y="1"/>
                        <a:pt x="2512" y="2"/>
                        <a:pt x="2490" y="6"/>
                      </a:cubicBezTo>
                      <a:cubicBezTo>
                        <a:pt x="2386" y="19"/>
                        <a:pt x="2283" y="45"/>
                        <a:pt x="2193" y="84"/>
                      </a:cubicBezTo>
                      <a:cubicBezTo>
                        <a:pt x="2090" y="122"/>
                        <a:pt x="2000" y="174"/>
                        <a:pt x="1909" y="238"/>
                      </a:cubicBezTo>
                      <a:cubicBezTo>
                        <a:pt x="1819" y="303"/>
                        <a:pt x="1716" y="367"/>
                        <a:pt x="1626" y="445"/>
                      </a:cubicBezTo>
                      <a:cubicBezTo>
                        <a:pt x="1548" y="509"/>
                        <a:pt x="1458" y="586"/>
                        <a:pt x="1368" y="638"/>
                      </a:cubicBezTo>
                      <a:cubicBezTo>
                        <a:pt x="1278" y="702"/>
                        <a:pt x="1187" y="754"/>
                        <a:pt x="1084" y="806"/>
                      </a:cubicBezTo>
                      <a:cubicBezTo>
                        <a:pt x="1033" y="818"/>
                        <a:pt x="994" y="831"/>
                        <a:pt x="942" y="844"/>
                      </a:cubicBezTo>
                      <a:cubicBezTo>
                        <a:pt x="891" y="857"/>
                        <a:pt x="839" y="870"/>
                        <a:pt x="800" y="870"/>
                      </a:cubicBezTo>
                      <a:cubicBezTo>
                        <a:pt x="697" y="870"/>
                        <a:pt x="607" y="870"/>
                        <a:pt x="504" y="857"/>
                      </a:cubicBezTo>
                      <a:cubicBezTo>
                        <a:pt x="426" y="844"/>
                        <a:pt x="349" y="818"/>
                        <a:pt x="272" y="780"/>
                      </a:cubicBezTo>
                      <a:cubicBezTo>
                        <a:pt x="207" y="754"/>
                        <a:pt x="156" y="702"/>
                        <a:pt x="104" y="651"/>
                      </a:cubicBezTo>
                      <a:cubicBezTo>
                        <a:pt x="78" y="612"/>
                        <a:pt x="65" y="548"/>
                        <a:pt x="78" y="509"/>
                      </a:cubicBezTo>
                      <a:cubicBezTo>
                        <a:pt x="78" y="470"/>
                        <a:pt x="104" y="445"/>
                        <a:pt x="143" y="445"/>
                      </a:cubicBezTo>
                      <a:lnTo>
                        <a:pt x="181" y="445"/>
                      </a:lnTo>
                      <a:cubicBezTo>
                        <a:pt x="169" y="432"/>
                        <a:pt x="169" y="419"/>
                        <a:pt x="156" y="419"/>
                      </a:cubicBezTo>
                      <a:cubicBezTo>
                        <a:pt x="144" y="416"/>
                        <a:pt x="131" y="414"/>
                        <a:pt x="120" y="414"/>
                      </a:cubicBezTo>
                      <a:cubicBezTo>
                        <a:pt x="82" y="414"/>
                        <a:pt x="49" y="431"/>
                        <a:pt x="40" y="470"/>
                      </a:cubicBezTo>
                      <a:cubicBezTo>
                        <a:pt x="1" y="535"/>
                        <a:pt x="1" y="612"/>
                        <a:pt x="40" y="677"/>
                      </a:cubicBezTo>
                      <a:cubicBezTo>
                        <a:pt x="78" y="754"/>
                        <a:pt x="130" y="818"/>
                        <a:pt x="194" y="883"/>
                      </a:cubicBezTo>
                      <a:cubicBezTo>
                        <a:pt x="285" y="935"/>
                        <a:pt x="375" y="986"/>
                        <a:pt x="478" y="1012"/>
                      </a:cubicBezTo>
                      <a:cubicBezTo>
                        <a:pt x="581" y="1038"/>
                        <a:pt x="697" y="1063"/>
                        <a:pt x="813" y="1063"/>
                      </a:cubicBezTo>
                      <a:cubicBezTo>
                        <a:pt x="865" y="1063"/>
                        <a:pt x="929" y="1051"/>
                        <a:pt x="994" y="1051"/>
                      </a:cubicBezTo>
                      <a:cubicBezTo>
                        <a:pt x="1045" y="1038"/>
                        <a:pt x="1110" y="1012"/>
                        <a:pt x="1174" y="999"/>
                      </a:cubicBezTo>
                      <a:cubicBezTo>
                        <a:pt x="1278" y="947"/>
                        <a:pt x="1394" y="896"/>
                        <a:pt x="1497" y="818"/>
                      </a:cubicBezTo>
                      <a:cubicBezTo>
                        <a:pt x="1587" y="754"/>
                        <a:pt x="1677" y="677"/>
                        <a:pt x="1768" y="612"/>
                      </a:cubicBezTo>
                      <a:cubicBezTo>
                        <a:pt x="1858" y="535"/>
                        <a:pt x="1935" y="457"/>
                        <a:pt x="2025" y="393"/>
                      </a:cubicBezTo>
                      <a:cubicBezTo>
                        <a:pt x="2103" y="341"/>
                        <a:pt x="2180" y="277"/>
                        <a:pt x="2270" y="238"/>
                      </a:cubicBezTo>
                      <a:cubicBezTo>
                        <a:pt x="2348" y="200"/>
                        <a:pt x="2425" y="161"/>
                        <a:pt x="2502" y="135"/>
                      </a:cubicBezTo>
                      <a:cubicBezTo>
                        <a:pt x="2580" y="122"/>
                        <a:pt x="2644" y="109"/>
                        <a:pt x="2722" y="109"/>
                      </a:cubicBezTo>
                      <a:cubicBezTo>
                        <a:pt x="2773" y="109"/>
                        <a:pt x="2838" y="122"/>
                        <a:pt x="2889" y="148"/>
                      </a:cubicBezTo>
                      <a:cubicBezTo>
                        <a:pt x="2915" y="174"/>
                        <a:pt x="2941" y="200"/>
                        <a:pt x="2954" y="225"/>
                      </a:cubicBezTo>
                      <a:cubicBezTo>
                        <a:pt x="2967" y="238"/>
                        <a:pt x="2967" y="251"/>
                        <a:pt x="2967" y="264"/>
                      </a:cubicBezTo>
                      <a:cubicBezTo>
                        <a:pt x="2967" y="251"/>
                        <a:pt x="2967" y="238"/>
                        <a:pt x="2967" y="225"/>
                      </a:cubicBezTo>
                      <a:cubicBezTo>
                        <a:pt x="2967" y="187"/>
                        <a:pt x="2941" y="148"/>
                        <a:pt x="2915" y="109"/>
                      </a:cubicBezTo>
                      <a:cubicBezTo>
                        <a:pt x="2864" y="71"/>
                        <a:pt x="2799" y="32"/>
                        <a:pt x="2735" y="19"/>
                      </a:cubicBezTo>
                      <a:cubicBezTo>
                        <a:pt x="2680" y="10"/>
                        <a:pt x="2619"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7" name="Google Shape;1417;p9"/>
                <p:cNvSpPr/>
                <p:nvPr/>
              </p:nvSpPr>
              <p:spPr>
                <a:xfrm>
                  <a:off x="3054674" y="648922"/>
                  <a:ext cx="176700" cy="63369"/>
                </a:xfrm>
                <a:custGeom>
                  <a:avLst/>
                  <a:gdLst/>
                  <a:ahLst/>
                  <a:cxnLst/>
                  <a:rect l="l" t="t" r="r" b="b"/>
                  <a:pathLst>
                    <a:path w="2967" h="1064" extrusionOk="0">
                      <a:moveTo>
                        <a:pt x="2555" y="1"/>
                      </a:moveTo>
                      <a:cubicBezTo>
                        <a:pt x="2529" y="1"/>
                        <a:pt x="2503" y="2"/>
                        <a:pt x="2476" y="6"/>
                      </a:cubicBezTo>
                      <a:cubicBezTo>
                        <a:pt x="2386" y="19"/>
                        <a:pt x="2283" y="45"/>
                        <a:pt x="2193" y="84"/>
                      </a:cubicBezTo>
                      <a:cubicBezTo>
                        <a:pt x="2089" y="122"/>
                        <a:pt x="1986" y="174"/>
                        <a:pt x="1896" y="238"/>
                      </a:cubicBezTo>
                      <a:cubicBezTo>
                        <a:pt x="1806" y="303"/>
                        <a:pt x="1715" y="367"/>
                        <a:pt x="1625" y="445"/>
                      </a:cubicBezTo>
                      <a:cubicBezTo>
                        <a:pt x="1535" y="509"/>
                        <a:pt x="1445" y="586"/>
                        <a:pt x="1354" y="638"/>
                      </a:cubicBezTo>
                      <a:cubicBezTo>
                        <a:pt x="1277" y="702"/>
                        <a:pt x="1174" y="754"/>
                        <a:pt x="1084" y="806"/>
                      </a:cubicBezTo>
                      <a:cubicBezTo>
                        <a:pt x="1032" y="818"/>
                        <a:pt x="980" y="831"/>
                        <a:pt x="942" y="844"/>
                      </a:cubicBezTo>
                      <a:cubicBezTo>
                        <a:pt x="890" y="857"/>
                        <a:pt x="839" y="870"/>
                        <a:pt x="787" y="870"/>
                      </a:cubicBezTo>
                      <a:cubicBezTo>
                        <a:pt x="697" y="870"/>
                        <a:pt x="594" y="870"/>
                        <a:pt x="503" y="857"/>
                      </a:cubicBezTo>
                      <a:cubicBezTo>
                        <a:pt x="426" y="844"/>
                        <a:pt x="336" y="818"/>
                        <a:pt x="271" y="780"/>
                      </a:cubicBezTo>
                      <a:cubicBezTo>
                        <a:pt x="207" y="754"/>
                        <a:pt x="142" y="702"/>
                        <a:pt x="104" y="651"/>
                      </a:cubicBezTo>
                      <a:cubicBezTo>
                        <a:pt x="65" y="612"/>
                        <a:pt x="52" y="548"/>
                        <a:pt x="78" y="509"/>
                      </a:cubicBezTo>
                      <a:cubicBezTo>
                        <a:pt x="78" y="470"/>
                        <a:pt x="104"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29" y="818"/>
                        <a:pt x="194" y="883"/>
                      </a:cubicBezTo>
                      <a:cubicBezTo>
                        <a:pt x="271" y="935"/>
                        <a:pt x="374" y="986"/>
                        <a:pt x="465" y="1012"/>
                      </a:cubicBezTo>
                      <a:cubicBezTo>
                        <a:pt x="581" y="1038"/>
                        <a:pt x="684" y="1063"/>
                        <a:pt x="800" y="1063"/>
                      </a:cubicBezTo>
                      <a:cubicBezTo>
                        <a:pt x="864" y="1063"/>
                        <a:pt x="929" y="1051"/>
                        <a:pt x="980" y="1051"/>
                      </a:cubicBezTo>
                      <a:cubicBezTo>
                        <a:pt x="1045" y="1038"/>
                        <a:pt x="1109" y="1012"/>
                        <a:pt x="1161" y="999"/>
                      </a:cubicBezTo>
                      <a:cubicBezTo>
                        <a:pt x="1277" y="947"/>
                        <a:pt x="1380" y="896"/>
                        <a:pt x="1483" y="818"/>
                      </a:cubicBezTo>
                      <a:cubicBezTo>
                        <a:pt x="1586" y="754"/>
                        <a:pt x="1677" y="677"/>
                        <a:pt x="1767" y="612"/>
                      </a:cubicBezTo>
                      <a:cubicBezTo>
                        <a:pt x="1857" y="535"/>
                        <a:pt x="1935" y="457"/>
                        <a:pt x="2025" y="393"/>
                      </a:cubicBezTo>
                      <a:cubicBezTo>
                        <a:pt x="2089" y="341"/>
                        <a:pt x="2180" y="277"/>
                        <a:pt x="2257" y="238"/>
                      </a:cubicBezTo>
                      <a:cubicBezTo>
                        <a:pt x="2334" y="200"/>
                        <a:pt x="2425" y="161"/>
                        <a:pt x="2502" y="135"/>
                      </a:cubicBezTo>
                      <a:cubicBezTo>
                        <a:pt x="2566" y="122"/>
                        <a:pt x="2644" y="109"/>
                        <a:pt x="2721" y="109"/>
                      </a:cubicBezTo>
                      <a:cubicBezTo>
                        <a:pt x="2773" y="109"/>
                        <a:pt x="2837" y="122"/>
                        <a:pt x="2876" y="148"/>
                      </a:cubicBezTo>
                      <a:cubicBezTo>
                        <a:pt x="2915" y="174"/>
                        <a:pt x="2940" y="200"/>
                        <a:pt x="2953" y="225"/>
                      </a:cubicBezTo>
                      <a:cubicBezTo>
                        <a:pt x="2953" y="238"/>
                        <a:pt x="2966" y="251"/>
                        <a:pt x="2966" y="264"/>
                      </a:cubicBezTo>
                      <a:cubicBezTo>
                        <a:pt x="2966" y="251"/>
                        <a:pt x="2966" y="238"/>
                        <a:pt x="2966" y="225"/>
                      </a:cubicBezTo>
                      <a:cubicBezTo>
                        <a:pt x="2953" y="187"/>
                        <a:pt x="2940" y="148"/>
                        <a:pt x="2915" y="109"/>
                      </a:cubicBezTo>
                      <a:cubicBezTo>
                        <a:pt x="2863" y="71"/>
                        <a:pt x="2799"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8" name="Google Shape;1418;p9"/>
                <p:cNvSpPr/>
                <p:nvPr/>
              </p:nvSpPr>
              <p:spPr>
                <a:xfrm>
                  <a:off x="3152940" y="648922"/>
                  <a:ext cx="176700" cy="63369"/>
                </a:xfrm>
                <a:custGeom>
                  <a:avLst/>
                  <a:gdLst/>
                  <a:ahLst/>
                  <a:cxnLst/>
                  <a:rect l="l" t="t" r="r" b="b"/>
                  <a:pathLst>
                    <a:path w="2967" h="1064" extrusionOk="0">
                      <a:moveTo>
                        <a:pt x="2954" y="225"/>
                      </a:moveTo>
                      <a:cubicBezTo>
                        <a:pt x="2954" y="238"/>
                        <a:pt x="2954" y="251"/>
                        <a:pt x="2954" y="264"/>
                      </a:cubicBezTo>
                      <a:cubicBezTo>
                        <a:pt x="2967" y="251"/>
                        <a:pt x="2967" y="238"/>
                        <a:pt x="2954" y="225"/>
                      </a:cubicBezTo>
                      <a:close/>
                      <a:moveTo>
                        <a:pt x="2553" y="1"/>
                      </a:moveTo>
                      <a:cubicBezTo>
                        <a:pt x="2528" y="1"/>
                        <a:pt x="2503" y="2"/>
                        <a:pt x="2477" y="6"/>
                      </a:cubicBezTo>
                      <a:cubicBezTo>
                        <a:pt x="2374" y="19"/>
                        <a:pt x="2283" y="45"/>
                        <a:pt x="2180" y="84"/>
                      </a:cubicBezTo>
                      <a:cubicBezTo>
                        <a:pt x="2077" y="122"/>
                        <a:pt x="1987" y="174"/>
                        <a:pt x="1896" y="238"/>
                      </a:cubicBezTo>
                      <a:cubicBezTo>
                        <a:pt x="1806" y="303"/>
                        <a:pt x="1716" y="367"/>
                        <a:pt x="1626" y="445"/>
                      </a:cubicBezTo>
                      <a:cubicBezTo>
                        <a:pt x="1535" y="509"/>
                        <a:pt x="1445" y="586"/>
                        <a:pt x="1355" y="638"/>
                      </a:cubicBezTo>
                      <a:cubicBezTo>
                        <a:pt x="1265" y="702"/>
                        <a:pt x="1174" y="754"/>
                        <a:pt x="1071" y="806"/>
                      </a:cubicBezTo>
                      <a:cubicBezTo>
                        <a:pt x="1033" y="818"/>
                        <a:pt x="981" y="831"/>
                        <a:pt x="929" y="844"/>
                      </a:cubicBezTo>
                      <a:cubicBezTo>
                        <a:pt x="891" y="857"/>
                        <a:pt x="839" y="870"/>
                        <a:pt x="788" y="870"/>
                      </a:cubicBezTo>
                      <a:cubicBezTo>
                        <a:pt x="697" y="870"/>
                        <a:pt x="594" y="870"/>
                        <a:pt x="504" y="857"/>
                      </a:cubicBezTo>
                      <a:cubicBezTo>
                        <a:pt x="414" y="844"/>
                        <a:pt x="336" y="818"/>
                        <a:pt x="259" y="780"/>
                      </a:cubicBezTo>
                      <a:cubicBezTo>
                        <a:pt x="194" y="754"/>
                        <a:pt x="143" y="702"/>
                        <a:pt x="104" y="651"/>
                      </a:cubicBezTo>
                      <a:cubicBezTo>
                        <a:pt x="65" y="612"/>
                        <a:pt x="53" y="548"/>
                        <a:pt x="65" y="509"/>
                      </a:cubicBezTo>
                      <a:cubicBezTo>
                        <a:pt x="78" y="470"/>
                        <a:pt x="104" y="445"/>
                        <a:pt x="143" y="445"/>
                      </a:cubicBezTo>
                      <a:lnTo>
                        <a:pt x="181" y="445"/>
                      </a:lnTo>
                      <a:cubicBezTo>
                        <a:pt x="169" y="432"/>
                        <a:pt x="156" y="419"/>
                        <a:pt x="143" y="419"/>
                      </a:cubicBezTo>
                      <a:cubicBezTo>
                        <a:pt x="131" y="416"/>
                        <a:pt x="119" y="414"/>
                        <a:pt x="108" y="414"/>
                      </a:cubicBezTo>
                      <a:cubicBezTo>
                        <a:pt x="74" y="414"/>
                        <a:pt x="46" y="431"/>
                        <a:pt x="27" y="470"/>
                      </a:cubicBezTo>
                      <a:cubicBezTo>
                        <a:pt x="1" y="535"/>
                        <a:pt x="1" y="612"/>
                        <a:pt x="27" y="677"/>
                      </a:cubicBezTo>
                      <a:cubicBezTo>
                        <a:pt x="65" y="754"/>
                        <a:pt x="117" y="818"/>
                        <a:pt x="194" y="883"/>
                      </a:cubicBezTo>
                      <a:cubicBezTo>
                        <a:pt x="272" y="935"/>
                        <a:pt x="362" y="986"/>
                        <a:pt x="465" y="1012"/>
                      </a:cubicBezTo>
                      <a:cubicBezTo>
                        <a:pt x="568" y="1038"/>
                        <a:pt x="684" y="1063"/>
                        <a:pt x="800" y="1063"/>
                      </a:cubicBezTo>
                      <a:cubicBezTo>
                        <a:pt x="852" y="1063"/>
                        <a:pt x="916" y="1051"/>
                        <a:pt x="981" y="1051"/>
                      </a:cubicBezTo>
                      <a:cubicBezTo>
                        <a:pt x="1045" y="1038"/>
                        <a:pt x="1097" y="1012"/>
                        <a:pt x="1161" y="999"/>
                      </a:cubicBezTo>
                      <a:cubicBezTo>
                        <a:pt x="1278" y="947"/>
                        <a:pt x="1381" y="896"/>
                        <a:pt x="1484" y="818"/>
                      </a:cubicBezTo>
                      <a:cubicBezTo>
                        <a:pt x="1587" y="754"/>
                        <a:pt x="1664" y="677"/>
                        <a:pt x="1755" y="612"/>
                      </a:cubicBezTo>
                      <a:cubicBezTo>
                        <a:pt x="1858" y="535"/>
                        <a:pt x="1935" y="457"/>
                        <a:pt x="2013" y="393"/>
                      </a:cubicBezTo>
                      <a:cubicBezTo>
                        <a:pt x="2090" y="341"/>
                        <a:pt x="2167" y="277"/>
                        <a:pt x="2258" y="238"/>
                      </a:cubicBezTo>
                      <a:cubicBezTo>
                        <a:pt x="2335" y="200"/>
                        <a:pt x="2412" y="161"/>
                        <a:pt x="2503" y="135"/>
                      </a:cubicBezTo>
                      <a:cubicBezTo>
                        <a:pt x="2567" y="122"/>
                        <a:pt x="2644" y="109"/>
                        <a:pt x="2709" y="109"/>
                      </a:cubicBezTo>
                      <a:cubicBezTo>
                        <a:pt x="2773" y="109"/>
                        <a:pt x="2825" y="122"/>
                        <a:pt x="2876" y="148"/>
                      </a:cubicBezTo>
                      <a:cubicBezTo>
                        <a:pt x="2902" y="174"/>
                        <a:pt x="2928" y="200"/>
                        <a:pt x="2954" y="225"/>
                      </a:cubicBezTo>
                      <a:cubicBezTo>
                        <a:pt x="2954" y="187"/>
                        <a:pt x="2941" y="148"/>
                        <a:pt x="2902" y="109"/>
                      </a:cubicBezTo>
                      <a:cubicBezTo>
                        <a:pt x="2851" y="71"/>
                        <a:pt x="2799" y="32"/>
                        <a:pt x="2735"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9" name="Google Shape;1419;p9"/>
                <p:cNvSpPr/>
                <p:nvPr/>
              </p:nvSpPr>
              <p:spPr>
                <a:xfrm>
                  <a:off x="3251265" y="648922"/>
                  <a:ext cx="175925" cy="63369"/>
                </a:xfrm>
                <a:custGeom>
                  <a:avLst/>
                  <a:gdLst/>
                  <a:ahLst/>
                  <a:cxnLst/>
                  <a:rect l="l" t="t" r="r" b="b"/>
                  <a:pathLst>
                    <a:path w="2954" h="1064" extrusionOk="0">
                      <a:moveTo>
                        <a:pt x="2547" y="1"/>
                      </a:moveTo>
                      <a:cubicBezTo>
                        <a:pt x="2523" y="1"/>
                        <a:pt x="2499" y="2"/>
                        <a:pt x="2476" y="6"/>
                      </a:cubicBezTo>
                      <a:cubicBezTo>
                        <a:pt x="2373" y="19"/>
                        <a:pt x="2270" y="45"/>
                        <a:pt x="2180" y="84"/>
                      </a:cubicBezTo>
                      <a:cubicBezTo>
                        <a:pt x="2076" y="122"/>
                        <a:pt x="1986" y="174"/>
                        <a:pt x="1896" y="238"/>
                      </a:cubicBezTo>
                      <a:cubicBezTo>
                        <a:pt x="1806" y="303"/>
                        <a:pt x="1703" y="367"/>
                        <a:pt x="1612" y="445"/>
                      </a:cubicBezTo>
                      <a:cubicBezTo>
                        <a:pt x="1535" y="509"/>
                        <a:pt x="1445" y="586"/>
                        <a:pt x="1354" y="638"/>
                      </a:cubicBezTo>
                      <a:cubicBezTo>
                        <a:pt x="1264" y="702"/>
                        <a:pt x="1174" y="754"/>
                        <a:pt x="1071" y="806"/>
                      </a:cubicBezTo>
                      <a:cubicBezTo>
                        <a:pt x="1019" y="818"/>
                        <a:pt x="980" y="831"/>
                        <a:pt x="929" y="844"/>
                      </a:cubicBezTo>
                      <a:cubicBezTo>
                        <a:pt x="877" y="857"/>
                        <a:pt x="826" y="870"/>
                        <a:pt x="787" y="870"/>
                      </a:cubicBezTo>
                      <a:cubicBezTo>
                        <a:pt x="684" y="870"/>
                        <a:pt x="594" y="870"/>
                        <a:pt x="503" y="857"/>
                      </a:cubicBezTo>
                      <a:cubicBezTo>
                        <a:pt x="413" y="844"/>
                        <a:pt x="336" y="818"/>
                        <a:pt x="258" y="780"/>
                      </a:cubicBezTo>
                      <a:cubicBezTo>
                        <a:pt x="194" y="754"/>
                        <a:pt x="142" y="702"/>
                        <a:pt x="91" y="651"/>
                      </a:cubicBezTo>
                      <a:cubicBezTo>
                        <a:pt x="65" y="612"/>
                        <a:pt x="52" y="548"/>
                        <a:pt x="65" y="509"/>
                      </a:cubicBezTo>
                      <a:cubicBezTo>
                        <a:pt x="65" y="470"/>
                        <a:pt x="104" y="445"/>
                        <a:pt x="129" y="445"/>
                      </a:cubicBezTo>
                      <a:lnTo>
                        <a:pt x="168" y="445"/>
                      </a:lnTo>
                      <a:cubicBezTo>
                        <a:pt x="168" y="432"/>
                        <a:pt x="155" y="419"/>
                        <a:pt x="142" y="419"/>
                      </a:cubicBezTo>
                      <a:cubicBezTo>
                        <a:pt x="130" y="416"/>
                        <a:pt x="118" y="414"/>
                        <a:pt x="106" y="414"/>
                      </a:cubicBezTo>
                      <a:cubicBezTo>
                        <a:pt x="69" y="414"/>
                        <a:pt x="36" y="431"/>
                        <a:pt x="26" y="470"/>
                      </a:cubicBezTo>
                      <a:cubicBezTo>
                        <a:pt x="0" y="535"/>
                        <a:pt x="0"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0" y="1051"/>
                      </a:cubicBezTo>
                      <a:cubicBezTo>
                        <a:pt x="1032" y="1038"/>
                        <a:pt x="1097" y="1012"/>
                        <a:pt x="1161" y="999"/>
                      </a:cubicBezTo>
                      <a:cubicBezTo>
                        <a:pt x="1264" y="947"/>
                        <a:pt x="1380" y="896"/>
                        <a:pt x="1483" y="818"/>
                      </a:cubicBezTo>
                      <a:cubicBezTo>
                        <a:pt x="1574" y="754"/>
                        <a:pt x="1664" y="677"/>
                        <a:pt x="1754" y="612"/>
                      </a:cubicBezTo>
                      <a:cubicBezTo>
                        <a:pt x="1844" y="535"/>
                        <a:pt x="1922" y="457"/>
                        <a:pt x="2012" y="393"/>
                      </a:cubicBezTo>
                      <a:cubicBezTo>
                        <a:pt x="2089" y="341"/>
                        <a:pt x="2167" y="277"/>
                        <a:pt x="2257" y="238"/>
                      </a:cubicBezTo>
                      <a:cubicBezTo>
                        <a:pt x="2334" y="200"/>
                        <a:pt x="2412" y="161"/>
                        <a:pt x="2489" y="135"/>
                      </a:cubicBezTo>
                      <a:cubicBezTo>
                        <a:pt x="2566" y="122"/>
                        <a:pt x="2631" y="109"/>
                        <a:pt x="2708" y="109"/>
                      </a:cubicBezTo>
                      <a:cubicBezTo>
                        <a:pt x="2760" y="109"/>
                        <a:pt x="2824" y="122"/>
                        <a:pt x="2876" y="148"/>
                      </a:cubicBezTo>
                      <a:cubicBezTo>
                        <a:pt x="2902" y="174"/>
                        <a:pt x="2928" y="200"/>
                        <a:pt x="2940" y="225"/>
                      </a:cubicBezTo>
                      <a:cubicBezTo>
                        <a:pt x="2953" y="238"/>
                        <a:pt x="2953" y="251"/>
                        <a:pt x="2953" y="264"/>
                      </a:cubicBezTo>
                      <a:cubicBezTo>
                        <a:pt x="2953" y="251"/>
                        <a:pt x="2953" y="238"/>
                        <a:pt x="2953" y="225"/>
                      </a:cubicBezTo>
                      <a:cubicBezTo>
                        <a:pt x="2953" y="187"/>
                        <a:pt x="2928" y="148"/>
                        <a:pt x="2902" y="109"/>
                      </a:cubicBezTo>
                      <a:cubicBezTo>
                        <a:pt x="2850" y="71"/>
                        <a:pt x="2786" y="32"/>
                        <a:pt x="2721" y="19"/>
                      </a:cubicBezTo>
                      <a:cubicBezTo>
                        <a:pt x="2667" y="10"/>
                        <a:pt x="2605"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0" name="Google Shape;1420;p9"/>
                <p:cNvSpPr/>
                <p:nvPr/>
              </p:nvSpPr>
              <p:spPr>
                <a:xfrm>
                  <a:off x="3348815" y="648922"/>
                  <a:ext cx="176640" cy="63369"/>
                </a:xfrm>
                <a:custGeom>
                  <a:avLst/>
                  <a:gdLst/>
                  <a:ahLst/>
                  <a:cxnLst/>
                  <a:rect l="l" t="t" r="r" b="b"/>
                  <a:pathLst>
                    <a:path w="2966" h="1064" extrusionOk="0">
                      <a:moveTo>
                        <a:pt x="2559" y="1"/>
                      </a:moveTo>
                      <a:cubicBezTo>
                        <a:pt x="2535" y="1"/>
                        <a:pt x="2511" y="2"/>
                        <a:pt x="2489" y="6"/>
                      </a:cubicBezTo>
                      <a:cubicBezTo>
                        <a:pt x="2386" y="19"/>
                        <a:pt x="2282" y="45"/>
                        <a:pt x="2192" y="84"/>
                      </a:cubicBezTo>
                      <a:cubicBezTo>
                        <a:pt x="2089" y="122"/>
                        <a:pt x="1999" y="174"/>
                        <a:pt x="1908" y="238"/>
                      </a:cubicBezTo>
                      <a:cubicBezTo>
                        <a:pt x="1805" y="303"/>
                        <a:pt x="1715" y="367"/>
                        <a:pt x="1625" y="445"/>
                      </a:cubicBezTo>
                      <a:cubicBezTo>
                        <a:pt x="1535" y="509"/>
                        <a:pt x="1457" y="586"/>
                        <a:pt x="1354" y="638"/>
                      </a:cubicBezTo>
                      <a:cubicBezTo>
                        <a:pt x="1277" y="702"/>
                        <a:pt x="1186" y="754"/>
                        <a:pt x="1083" y="806"/>
                      </a:cubicBezTo>
                      <a:cubicBezTo>
                        <a:pt x="1032" y="818"/>
                        <a:pt x="993" y="831"/>
                        <a:pt x="941" y="844"/>
                      </a:cubicBezTo>
                      <a:cubicBezTo>
                        <a:pt x="890" y="857"/>
                        <a:pt x="838" y="870"/>
                        <a:pt x="800" y="870"/>
                      </a:cubicBezTo>
                      <a:cubicBezTo>
                        <a:pt x="696" y="870"/>
                        <a:pt x="606" y="870"/>
                        <a:pt x="503" y="857"/>
                      </a:cubicBezTo>
                      <a:cubicBezTo>
                        <a:pt x="426" y="844"/>
                        <a:pt x="335" y="818"/>
                        <a:pt x="271" y="780"/>
                      </a:cubicBezTo>
                      <a:cubicBezTo>
                        <a:pt x="206" y="754"/>
                        <a:pt x="142" y="702"/>
                        <a:pt x="103" y="651"/>
                      </a:cubicBezTo>
                      <a:cubicBezTo>
                        <a:pt x="77" y="612"/>
                        <a:pt x="65" y="548"/>
                        <a:pt x="77" y="509"/>
                      </a:cubicBezTo>
                      <a:cubicBezTo>
                        <a:pt x="77" y="470"/>
                        <a:pt x="103" y="445"/>
                        <a:pt x="142" y="445"/>
                      </a:cubicBezTo>
                      <a:lnTo>
                        <a:pt x="181" y="445"/>
                      </a:lnTo>
                      <a:cubicBezTo>
                        <a:pt x="168" y="432"/>
                        <a:pt x="155" y="419"/>
                        <a:pt x="155" y="419"/>
                      </a:cubicBezTo>
                      <a:cubicBezTo>
                        <a:pt x="143" y="416"/>
                        <a:pt x="130" y="414"/>
                        <a:pt x="119" y="414"/>
                      </a:cubicBezTo>
                      <a:cubicBezTo>
                        <a:pt x="81" y="414"/>
                        <a:pt x="49" y="431"/>
                        <a:pt x="39" y="470"/>
                      </a:cubicBezTo>
                      <a:cubicBezTo>
                        <a:pt x="0" y="535"/>
                        <a:pt x="0" y="612"/>
                        <a:pt x="39" y="677"/>
                      </a:cubicBezTo>
                      <a:cubicBezTo>
                        <a:pt x="65" y="754"/>
                        <a:pt x="129" y="818"/>
                        <a:pt x="193" y="883"/>
                      </a:cubicBezTo>
                      <a:cubicBezTo>
                        <a:pt x="284" y="935"/>
                        <a:pt x="374" y="986"/>
                        <a:pt x="477" y="1012"/>
                      </a:cubicBezTo>
                      <a:cubicBezTo>
                        <a:pt x="580" y="1038"/>
                        <a:pt x="696" y="1063"/>
                        <a:pt x="800" y="1063"/>
                      </a:cubicBezTo>
                      <a:cubicBezTo>
                        <a:pt x="864" y="1063"/>
                        <a:pt x="928" y="1051"/>
                        <a:pt x="980" y="1051"/>
                      </a:cubicBezTo>
                      <a:cubicBezTo>
                        <a:pt x="1045" y="1038"/>
                        <a:pt x="1109" y="1012"/>
                        <a:pt x="1161" y="999"/>
                      </a:cubicBezTo>
                      <a:cubicBezTo>
                        <a:pt x="1277" y="947"/>
                        <a:pt x="1393" y="896"/>
                        <a:pt x="1483" y="818"/>
                      </a:cubicBezTo>
                      <a:cubicBezTo>
                        <a:pt x="1586" y="754"/>
                        <a:pt x="1676" y="677"/>
                        <a:pt x="1767" y="612"/>
                      </a:cubicBezTo>
                      <a:cubicBezTo>
                        <a:pt x="1857" y="535"/>
                        <a:pt x="1934" y="457"/>
                        <a:pt x="2025" y="393"/>
                      </a:cubicBezTo>
                      <a:cubicBezTo>
                        <a:pt x="2102" y="341"/>
                        <a:pt x="2179" y="277"/>
                        <a:pt x="2270" y="238"/>
                      </a:cubicBezTo>
                      <a:cubicBezTo>
                        <a:pt x="2334" y="200"/>
                        <a:pt x="2424" y="161"/>
                        <a:pt x="2502" y="135"/>
                      </a:cubicBezTo>
                      <a:cubicBezTo>
                        <a:pt x="2579" y="122"/>
                        <a:pt x="2643" y="109"/>
                        <a:pt x="2721" y="109"/>
                      </a:cubicBezTo>
                      <a:cubicBezTo>
                        <a:pt x="2772" y="109"/>
                        <a:pt x="2837" y="122"/>
                        <a:pt x="2888" y="148"/>
                      </a:cubicBezTo>
                      <a:cubicBezTo>
                        <a:pt x="2914" y="174"/>
                        <a:pt x="2940" y="200"/>
                        <a:pt x="2953" y="225"/>
                      </a:cubicBezTo>
                      <a:cubicBezTo>
                        <a:pt x="2953" y="238"/>
                        <a:pt x="2966" y="251"/>
                        <a:pt x="2966" y="264"/>
                      </a:cubicBezTo>
                      <a:cubicBezTo>
                        <a:pt x="2966" y="251"/>
                        <a:pt x="2966" y="238"/>
                        <a:pt x="2966" y="225"/>
                      </a:cubicBezTo>
                      <a:cubicBezTo>
                        <a:pt x="2966" y="187"/>
                        <a:pt x="2940" y="148"/>
                        <a:pt x="2914" y="109"/>
                      </a:cubicBezTo>
                      <a:cubicBezTo>
                        <a:pt x="2863" y="71"/>
                        <a:pt x="2798" y="32"/>
                        <a:pt x="2734" y="19"/>
                      </a:cubicBezTo>
                      <a:cubicBezTo>
                        <a:pt x="2679" y="10"/>
                        <a:pt x="2618" y="1"/>
                        <a:pt x="2559"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1" name="Google Shape;1421;p9"/>
                <p:cNvSpPr/>
                <p:nvPr/>
              </p:nvSpPr>
              <p:spPr>
                <a:xfrm>
                  <a:off x="3447081" y="648922"/>
                  <a:ext cx="176700" cy="63369"/>
                </a:xfrm>
                <a:custGeom>
                  <a:avLst/>
                  <a:gdLst/>
                  <a:ahLst/>
                  <a:cxnLst/>
                  <a:rect l="l" t="t" r="r" b="b"/>
                  <a:pathLst>
                    <a:path w="2967" h="1064" extrusionOk="0">
                      <a:moveTo>
                        <a:pt x="2553" y="1"/>
                      </a:moveTo>
                      <a:cubicBezTo>
                        <a:pt x="2528" y="1"/>
                        <a:pt x="2503" y="2"/>
                        <a:pt x="2476" y="6"/>
                      </a:cubicBezTo>
                      <a:cubicBezTo>
                        <a:pt x="2373" y="19"/>
                        <a:pt x="2283" y="45"/>
                        <a:pt x="2193" y="84"/>
                      </a:cubicBezTo>
                      <a:cubicBezTo>
                        <a:pt x="2089" y="122"/>
                        <a:pt x="1986" y="174"/>
                        <a:pt x="1896" y="238"/>
                      </a:cubicBezTo>
                      <a:cubicBezTo>
                        <a:pt x="1806" y="303"/>
                        <a:pt x="1716" y="367"/>
                        <a:pt x="1625" y="445"/>
                      </a:cubicBezTo>
                      <a:cubicBezTo>
                        <a:pt x="1535" y="509"/>
                        <a:pt x="1445" y="586"/>
                        <a:pt x="1355" y="638"/>
                      </a:cubicBezTo>
                      <a:cubicBezTo>
                        <a:pt x="1264" y="702"/>
                        <a:pt x="1174" y="754"/>
                        <a:pt x="1084" y="806"/>
                      </a:cubicBezTo>
                      <a:cubicBezTo>
                        <a:pt x="1032" y="818"/>
                        <a:pt x="981" y="831"/>
                        <a:pt x="929" y="844"/>
                      </a:cubicBezTo>
                      <a:cubicBezTo>
                        <a:pt x="890" y="857"/>
                        <a:pt x="839" y="870"/>
                        <a:pt x="787" y="870"/>
                      </a:cubicBezTo>
                      <a:cubicBezTo>
                        <a:pt x="697" y="870"/>
                        <a:pt x="594" y="870"/>
                        <a:pt x="503" y="857"/>
                      </a:cubicBezTo>
                      <a:cubicBezTo>
                        <a:pt x="413" y="844"/>
                        <a:pt x="336" y="818"/>
                        <a:pt x="258" y="780"/>
                      </a:cubicBezTo>
                      <a:cubicBezTo>
                        <a:pt x="194" y="754"/>
                        <a:pt x="142" y="702"/>
                        <a:pt x="104" y="651"/>
                      </a:cubicBezTo>
                      <a:cubicBezTo>
                        <a:pt x="65" y="612"/>
                        <a:pt x="52" y="548"/>
                        <a:pt x="65" y="509"/>
                      </a:cubicBezTo>
                      <a:cubicBezTo>
                        <a:pt x="78"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1" y="535"/>
                        <a:pt x="1"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1" y="1051"/>
                      </a:cubicBezTo>
                      <a:cubicBezTo>
                        <a:pt x="1045" y="1038"/>
                        <a:pt x="1097" y="1012"/>
                        <a:pt x="1161" y="999"/>
                      </a:cubicBezTo>
                      <a:cubicBezTo>
                        <a:pt x="1277" y="947"/>
                        <a:pt x="1380" y="896"/>
                        <a:pt x="1483" y="818"/>
                      </a:cubicBezTo>
                      <a:cubicBezTo>
                        <a:pt x="1587" y="754"/>
                        <a:pt x="1677" y="677"/>
                        <a:pt x="1767" y="612"/>
                      </a:cubicBezTo>
                      <a:cubicBezTo>
                        <a:pt x="1857" y="535"/>
                        <a:pt x="1935" y="457"/>
                        <a:pt x="2012" y="393"/>
                      </a:cubicBezTo>
                      <a:cubicBezTo>
                        <a:pt x="2089" y="341"/>
                        <a:pt x="2167" y="277"/>
                        <a:pt x="2257" y="238"/>
                      </a:cubicBezTo>
                      <a:cubicBezTo>
                        <a:pt x="2334" y="200"/>
                        <a:pt x="2412" y="161"/>
                        <a:pt x="2502" y="135"/>
                      </a:cubicBezTo>
                      <a:cubicBezTo>
                        <a:pt x="2567" y="122"/>
                        <a:pt x="2644" y="109"/>
                        <a:pt x="2708" y="109"/>
                      </a:cubicBezTo>
                      <a:cubicBezTo>
                        <a:pt x="2773" y="109"/>
                        <a:pt x="2824" y="122"/>
                        <a:pt x="2876" y="148"/>
                      </a:cubicBezTo>
                      <a:cubicBezTo>
                        <a:pt x="2902" y="174"/>
                        <a:pt x="2928" y="200"/>
                        <a:pt x="2953" y="225"/>
                      </a:cubicBezTo>
                      <a:cubicBezTo>
                        <a:pt x="2953" y="238"/>
                        <a:pt x="2953" y="251"/>
                        <a:pt x="2966" y="264"/>
                      </a:cubicBezTo>
                      <a:cubicBezTo>
                        <a:pt x="2966" y="251"/>
                        <a:pt x="2966" y="238"/>
                        <a:pt x="2966" y="225"/>
                      </a:cubicBezTo>
                      <a:cubicBezTo>
                        <a:pt x="2953" y="187"/>
                        <a:pt x="2941" y="148"/>
                        <a:pt x="2902" y="109"/>
                      </a:cubicBezTo>
                      <a:cubicBezTo>
                        <a:pt x="2863" y="71"/>
                        <a:pt x="2799"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2" name="Google Shape;1422;p9"/>
                <p:cNvSpPr/>
                <p:nvPr/>
              </p:nvSpPr>
              <p:spPr>
                <a:xfrm>
                  <a:off x="3545406" y="648922"/>
                  <a:ext cx="176640" cy="63369"/>
                </a:xfrm>
                <a:custGeom>
                  <a:avLst/>
                  <a:gdLst/>
                  <a:ahLst/>
                  <a:cxnLst/>
                  <a:rect l="l" t="t" r="r" b="b"/>
                  <a:pathLst>
                    <a:path w="2966" h="1064" extrusionOk="0">
                      <a:moveTo>
                        <a:pt x="2555" y="1"/>
                      </a:moveTo>
                      <a:cubicBezTo>
                        <a:pt x="2529" y="1"/>
                        <a:pt x="2502" y="2"/>
                        <a:pt x="2476" y="6"/>
                      </a:cubicBezTo>
                      <a:cubicBezTo>
                        <a:pt x="2386" y="19"/>
                        <a:pt x="2282" y="45"/>
                        <a:pt x="2192" y="84"/>
                      </a:cubicBezTo>
                      <a:cubicBezTo>
                        <a:pt x="2089" y="122"/>
                        <a:pt x="1986" y="174"/>
                        <a:pt x="1896" y="238"/>
                      </a:cubicBezTo>
                      <a:cubicBezTo>
                        <a:pt x="1805" y="303"/>
                        <a:pt x="1715" y="367"/>
                        <a:pt x="1625" y="445"/>
                      </a:cubicBezTo>
                      <a:cubicBezTo>
                        <a:pt x="1535" y="509"/>
                        <a:pt x="1444" y="586"/>
                        <a:pt x="1354" y="638"/>
                      </a:cubicBezTo>
                      <a:cubicBezTo>
                        <a:pt x="1277" y="702"/>
                        <a:pt x="1173" y="754"/>
                        <a:pt x="1083" y="806"/>
                      </a:cubicBezTo>
                      <a:cubicBezTo>
                        <a:pt x="1032" y="818"/>
                        <a:pt x="980" y="831"/>
                        <a:pt x="941" y="844"/>
                      </a:cubicBezTo>
                      <a:cubicBezTo>
                        <a:pt x="890" y="857"/>
                        <a:pt x="838" y="870"/>
                        <a:pt x="787" y="870"/>
                      </a:cubicBezTo>
                      <a:cubicBezTo>
                        <a:pt x="696" y="870"/>
                        <a:pt x="593" y="870"/>
                        <a:pt x="503" y="857"/>
                      </a:cubicBezTo>
                      <a:cubicBezTo>
                        <a:pt x="426" y="844"/>
                        <a:pt x="335" y="818"/>
                        <a:pt x="271" y="780"/>
                      </a:cubicBezTo>
                      <a:cubicBezTo>
                        <a:pt x="206" y="754"/>
                        <a:pt x="142" y="702"/>
                        <a:pt x="103" y="651"/>
                      </a:cubicBezTo>
                      <a:cubicBezTo>
                        <a:pt x="77" y="612"/>
                        <a:pt x="65" y="548"/>
                        <a:pt x="77" y="509"/>
                      </a:cubicBezTo>
                      <a:cubicBezTo>
                        <a:pt x="77"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16" y="818"/>
                        <a:pt x="193" y="883"/>
                      </a:cubicBezTo>
                      <a:cubicBezTo>
                        <a:pt x="271" y="935"/>
                        <a:pt x="374" y="986"/>
                        <a:pt x="464" y="1012"/>
                      </a:cubicBezTo>
                      <a:cubicBezTo>
                        <a:pt x="580" y="1038"/>
                        <a:pt x="683" y="1063"/>
                        <a:pt x="800" y="1063"/>
                      </a:cubicBezTo>
                      <a:cubicBezTo>
                        <a:pt x="864" y="1063"/>
                        <a:pt x="928" y="1051"/>
                        <a:pt x="980" y="1051"/>
                      </a:cubicBezTo>
                      <a:cubicBezTo>
                        <a:pt x="1045" y="1038"/>
                        <a:pt x="1109" y="1012"/>
                        <a:pt x="1161" y="999"/>
                      </a:cubicBezTo>
                      <a:cubicBezTo>
                        <a:pt x="1277" y="947"/>
                        <a:pt x="1380" y="896"/>
                        <a:pt x="1483" y="818"/>
                      </a:cubicBezTo>
                      <a:cubicBezTo>
                        <a:pt x="1586" y="754"/>
                        <a:pt x="1676" y="677"/>
                        <a:pt x="1767" y="612"/>
                      </a:cubicBezTo>
                      <a:cubicBezTo>
                        <a:pt x="1857" y="535"/>
                        <a:pt x="1934" y="457"/>
                        <a:pt x="2012" y="393"/>
                      </a:cubicBezTo>
                      <a:cubicBezTo>
                        <a:pt x="2089" y="341"/>
                        <a:pt x="2179" y="277"/>
                        <a:pt x="2257" y="238"/>
                      </a:cubicBezTo>
                      <a:cubicBezTo>
                        <a:pt x="2334" y="200"/>
                        <a:pt x="2424" y="161"/>
                        <a:pt x="2502" y="135"/>
                      </a:cubicBezTo>
                      <a:cubicBezTo>
                        <a:pt x="2566" y="122"/>
                        <a:pt x="2643" y="109"/>
                        <a:pt x="2721" y="109"/>
                      </a:cubicBezTo>
                      <a:cubicBezTo>
                        <a:pt x="2772" y="109"/>
                        <a:pt x="2824" y="122"/>
                        <a:pt x="2876" y="148"/>
                      </a:cubicBezTo>
                      <a:cubicBezTo>
                        <a:pt x="2914" y="174"/>
                        <a:pt x="2940" y="200"/>
                        <a:pt x="2953" y="225"/>
                      </a:cubicBezTo>
                      <a:cubicBezTo>
                        <a:pt x="2953" y="238"/>
                        <a:pt x="2966" y="251"/>
                        <a:pt x="2966" y="264"/>
                      </a:cubicBezTo>
                      <a:cubicBezTo>
                        <a:pt x="2966" y="251"/>
                        <a:pt x="2966" y="238"/>
                        <a:pt x="2966" y="225"/>
                      </a:cubicBezTo>
                      <a:cubicBezTo>
                        <a:pt x="2953" y="187"/>
                        <a:pt x="2940" y="148"/>
                        <a:pt x="2914" y="109"/>
                      </a:cubicBezTo>
                      <a:cubicBezTo>
                        <a:pt x="2863" y="71"/>
                        <a:pt x="2798"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3" name="Google Shape;1423;p9"/>
                <p:cNvSpPr/>
                <p:nvPr/>
              </p:nvSpPr>
              <p:spPr>
                <a:xfrm>
                  <a:off x="3642897"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19" y="303"/>
                        <a:pt x="1716" y="367"/>
                        <a:pt x="1625" y="445"/>
                      </a:cubicBezTo>
                      <a:cubicBezTo>
                        <a:pt x="1548" y="509"/>
                        <a:pt x="1458" y="586"/>
                        <a:pt x="1368" y="638"/>
                      </a:cubicBezTo>
                      <a:cubicBezTo>
                        <a:pt x="1277" y="702"/>
                        <a:pt x="1187" y="754"/>
                        <a:pt x="1084" y="806"/>
                      </a:cubicBezTo>
                      <a:cubicBezTo>
                        <a:pt x="1032" y="818"/>
                        <a:pt x="994" y="831"/>
                        <a:pt x="942" y="844"/>
                      </a:cubicBezTo>
                      <a:cubicBezTo>
                        <a:pt x="890" y="857"/>
                        <a:pt x="839" y="870"/>
                        <a:pt x="800" y="870"/>
                      </a:cubicBezTo>
                      <a:cubicBezTo>
                        <a:pt x="697" y="870"/>
                        <a:pt x="607" y="870"/>
                        <a:pt x="504" y="857"/>
                      </a:cubicBezTo>
                      <a:cubicBezTo>
                        <a:pt x="426" y="844"/>
                        <a:pt x="349" y="818"/>
                        <a:pt x="271" y="780"/>
                      </a:cubicBezTo>
                      <a:cubicBezTo>
                        <a:pt x="207" y="754"/>
                        <a:pt x="155" y="702"/>
                        <a:pt x="104" y="651"/>
                      </a:cubicBezTo>
                      <a:cubicBezTo>
                        <a:pt x="78" y="612"/>
                        <a:pt x="65" y="548"/>
                        <a:pt x="78" y="509"/>
                      </a:cubicBezTo>
                      <a:cubicBezTo>
                        <a:pt x="78" y="470"/>
                        <a:pt x="104" y="445"/>
                        <a:pt x="143" y="445"/>
                      </a:cubicBezTo>
                      <a:lnTo>
                        <a:pt x="181" y="445"/>
                      </a:lnTo>
                      <a:cubicBezTo>
                        <a:pt x="168" y="432"/>
                        <a:pt x="168" y="419"/>
                        <a:pt x="155" y="419"/>
                      </a:cubicBezTo>
                      <a:cubicBezTo>
                        <a:pt x="143" y="416"/>
                        <a:pt x="131" y="414"/>
                        <a:pt x="119" y="414"/>
                      </a:cubicBezTo>
                      <a:cubicBezTo>
                        <a:pt x="82" y="414"/>
                        <a:pt x="49" y="431"/>
                        <a:pt x="39" y="470"/>
                      </a:cubicBezTo>
                      <a:cubicBezTo>
                        <a:pt x="1" y="535"/>
                        <a:pt x="1" y="612"/>
                        <a:pt x="39" y="677"/>
                      </a:cubicBezTo>
                      <a:cubicBezTo>
                        <a:pt x="65" y="754"/>
                        <a:pt x="130" y="818"/>
                        <a:pt x="194" y="883"/>
                      </a:cubicBezTo>
                      <a:cubicBezTo>
                        <a:pt x="284" y="935"/>
                        <a:pt x="375" y="986"/>
                        <a:pt x="478" y="1012"/>
                      </a:cubicBezTo>
                      <a:cubicBezTo>
                        <a:pt x="581" y="1038"/>
                        <a:pt x="697" y="1063"/>
                        <a:pt x="813" y="1063"/>
                      </a:cubicBezTo>
                      <a:cubicBezTo>
                        <a:pt x="865" y="1063"/>
                        <a:pt x="929" y="1051"/>
                        <a:pt x="994" y="1051"/>
                      </a:cubicBezTo>
                      <a:cubicBezTo>
                        <a:pt x="1045" y="1038"/>
                        <a:pt x="1110" y="1012"/>
                        <a:pt x="1174" y="999"/>
                      </a:cubicBezTo>
                      <a:cubicBezTo>
                        <a:pt x="1277" y="947"/>
                        <a:pt x="1393" y="896"/>
                        <a:pt x="1496" y="818"/>
                      </a:cubicBezTo>
                      <a:cubicBezTo>
                        <a:pt x="1587" y="754"/>
                        <a:pt x="1677" y="677"/>
                        <a:pt x="1767" y="612"/>
                      </a:cubicBezTo>
                      <a:cubicBezTo>
                        <a:pt x="1858" y="535"/>
                        <a:pt x="1935" y="457"/>
                        <a:pt x="2025" y="393"/>
                      </a:cubicBezTo>
                      <a:cubicBezTo>
                        <a:pt x="2102" y="341"/>
                        <a:pt x="2180" y="277"/>
                        <a:pt x="2270" y="238"/>
                      </a:cubicBezTo>
                      <a:cubicBezTo>
                        <a:pt x="2347" y="200"/>
                        <a:pt x="2425" y="161"/>
                        <a:pt x="2502" y="135"/>
                      </a:cubicBezTo>
                      <a:cubicBezTo>
                        <a:pt x="2580" y="122"/>
                        <a:pt x="2644" y="109"/>
                        <a:pt x="2721" y="109"/>
                      </a:cubicBezTo>
                      <a:cubicBezTo>
                        <a:pt x="2773" y="109"/>
                        <a:pt x="2837" y="122"/>
                        <a:pt x="2889" y="148"/>
                      </a:cubicBezTo>
                      <a:cubicBezTo>
                        <a:pt x="2915" y="174"/>
                        <a:pt x="2941" y="200"/>
                        <a:pt x="2954" y="225"/>
                      </a:cubicBezTo>
                      <a:cubicBezTo>
                        <a:pt x="2966" y="238"/>
                        <a:pt x="2966" y="251"/>
                        <a:pt x="2966" y="264"/>
                      </a:cubicBezTo>
                      <a:cubicBezTo>
                        <a:pt x="2966" y="251"/>
                        <a:pt x="2966" y="238"/>
                        <a:pt x="2966" y="225"/>
                      </a:cubicBezTo>
                      <a:cubicBezTo>
                        <a:pt x="2966" y="187"/>
                        <a:pt x="2941" y="148"/>
                        <a:pt x="2915" y="109"/>
                      </a:cubicBezTo>
                      <a:cubicBezTo>
                        <a:pt x="2863" y="71"/>
                        <a:pt x="2799" y="32"/>
                        <a:pt x="2734" y="19"/>
                      </a:cubicBezTo>
                      <a:cubicBezTo>
                        <a:pt x="2680"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4" name="Google Shape;1424;p9"/>
                <p:cNvSpPr/>
                <p:nvPr/>
              </p:nvSpPr>
              <p:spPr>
                <a:xfrm>
                  <a:off x="3741222" y="648922"/>
                  <a:ext cx="176640" cy="63369"/>
                </a:xfrm>
                <a:custGeom>
                  <a:avLst/>
                  <a:gdLst/>
                  <a:ahLst/>
                  <a:cxnLst/>
                  <a:rect l="l" t="t" r="r" b="b"/>
                  <a:pathLst>
                    <a:path w="2966" h="1064" extrusionOk="0">
                      <a:moveTo>
                        <a:pt x="2553" y="1"/>
                      </a:moveTo>
                      <a:cubicBezTo>
                        <a:pt x="2528" y="1"/>
                        <a:pt x="2502" y="2"/>
                        <a:pt x="2476" y="6"/>
                      </a:cubicBezTo>
                      <a:cubicBezTo>
                        <a:pt x="2386" y="19"/>
                        <a:pt x="2283" y="45"/>
                        <a:pt x="2192" y="84"/>
                      </a:cubicBezTo>
                      <a:cubicBezTo>
                        <a:pt x="2089" y="122"/>
                        <a:pt x="1986" y="174"/>
                        <a:pt x="1896" y="238"/>
                      </a:cubicBezTo>
                      <a:cubicBezTo>
                        <a:pt x="1805" y="303"/>
                        <a:pt x="1715" y="367"/>
                        <a:pt x="1625" y="445"/>
                      </a:cubicBezTo>
                      <a:cubicBezTo>
                        <a:pt x="1535" y="509"/>
                        <a:pt x="1444" y="586"/>
                        <a:pt x="1354" y="638"/>
                      </a:cubicBezTo>
                      <a:cubicBezTo>
                        <a:pt x="1264" y="702"/>
                        <a:pt x="1174" y="754"/>
                        <a:pt x="1083" y="806"/>
                      </a:cubicBezTo>
                      <a:cubicBezTo>
                        <a:pt x="1032" y="818"/>
                        <a:pt x="980" y="831"/>
                        <a:pt x="941" y="844"/>
                      </a:cubicBezTo>
                      <a:cubicBezTo>
                        <a:pt x="890" y="857"/>
                        <a:pt x="838" y="870"/>
                        <a:pt x="787" y="870"/>
                      </a:cubicBezTo>
                      <a:cubicBezTo>
                        <a:pt x="696" y="870"/>
                        <a:pt x="593" y="870"/>
                        <a:pt x="503" y="857"/>
                      </a:cubicBezTo>
                      <a:cubicBezTo>
                        <a:pt x="426" y="844"/>
                        <a:pt x="335" y="818"/>
                        <a:pt x="258" y="780"/>
                      </a:cubicBezTo>
                      <a:cubicBezTo>
                        <a:pt x="194" y="754"/>
                        <a:pt x="142" y="702"/>
                        <a:pt x="103" y="651"/>
                      </a:cubicBezTo>
                      <a:cubicBezTo>
                        <a:pt x="65" y="612"/>
                        <a:pt x="65" y="548"/>
                        <a:pt x="65" y="509"/>
                      </a:cubicBezTo>
                      <a:cubicBezTo>
                        <a:pt x="78" y="470"/>
                        <a:pt x="103" y="445"/>
                        <a:pt x="142" y="445"/>
                      </a:cubicBezTo>
                      <a:lnTo>
                        <a:pt x="181" y="445"/>
                      </a:lnTo>
                      <a:cubicBezTo>
                        <a:pt x="168" y="432"/>
                        <a:pt x="155" y="419"/>
                        <a:pt x="142" y="419"/>
                      </a:cubicBezTo>
                      <a:cubicBezTo>
                        <a:pt x="133" y="416"/>
                        <a:pt x="123" y="414"/>
                        <a:pt x="113" y="414"/>
                      </a:cubicBezTo>
                      <a:cubicBezTo>
                        <a:pt x="80" y="414"/>
                        <a:pt x="46" y="431"/>
                        <a:pt x="26" y="470"/>
                      </a:cubicBezTo>
                      <a:cubicBezTo>
                        <a:pt x="0" y="535"/>
                        <a:pt x="0" y="612"/>
                        <a:pt x="26" y="677"/>
                      </a:cubicBezTo>
                      <a:cubicBezTo>
                        <a:pt x="65" y="754"/>
                        <a:pt x="116" y="818"/>
                        <a:pt x="194" y="883"/>
                      </a:cubicBezTo>
                      <a:cubicBezTo>
                        <a:pt x="271" y="935"/>
                        <a:pt x="361" y="986"/>
                        <a:pt x="464" y="1012"/>
                      </a:cubicBezTo>
                      <a:cubicBezTo>
                        <a:pt x="580" y="1038"/>
                        <a:pt x="684" y="1063"/>
                        <a:pt x="800" y="1063"/>
                      </a:cubicBezTo>
                      <a:cubicBezTo>
                        <a:pt x="864" y="1063"/>
                        <a:pt x="916" y="1051"/>
                        <a:pt x="980" y="1051"/>
                      </a:cubicBezTo>
                      <a:cubicBezTo>
                        <a:pt x="1045" y="1038"/>
                        <a:pt x="1096" y="1012"/>
                        <a:pt x="1161" y="999"/>
                      </a:cubicBezTo>
                      <a:cubicBezTo>
                        <a:pt x="1277" y="947"/>
                        <a:pt x="1380" y="896"/>
                        <a:pt x="1483" y="818"/>
                      </a:cubicBezTo>
                      <a:cubicBezTo>
                        <a:pt x="1586" y="754"/>
                        <a:pt x="1676" y="677"/>
                        <a:pt x="1767" y="612"/>
                      </a:cubicBezTo>
                      <a:cubicBezTo>
                        <a:pt x="1857" y="535"/>
                        <a:pt x="1934" y="457"/>
                        <a:pt x="2012" y="393"/>
                      </a:cubicBezTo>
                      <a:cubicBezTo>
                        <a:pt x="2089" y="341"/>
                        <a:pt x="2179" y="277"/>
                        <a:pt x="2257" y="238"/>
                      </a:cubicBezTo>
                      <a:cubicBezTo>
                        <a:pt x="2334" y="200"/>
                        <a:pt x="2411" y="161"/>
                        <a:pt x="2502" y="135"/>
                      </a:cubicBezTo>
                      <a:cubicBezTo>
                        <a:pt x="2566" y="122"/>
                        <a:pt x="2644" y="109"/>
                        <a:pt x="2721" y="109"/>
                      </a:cubicBezTo>
                      <a:cubicBezTo>
                        <a:pt x="2773" y="109"/>
                        <a:pt x="2824" y="122"/>
                        <a:pt x="2876" y="148"/>
                      </a:cubicBezTo>
                      <a:cubicBezTo>
                        <a:pt x="2901" y="174"/>
                        <a:pt x="2927" y="200"/>
                        <a:pt x="2953" y="225"/>
                      </a:cubicBezTo>
                      <a:cubicBezTo>
                        <a:pt x="2953" y="238"/>
                        <a:pt x="2953" y="251"/>
                        <a:pt x="2966" y="264"/>
                      </a:cubicBezTo>
                      <a:cubicBezTo>
                        <a:pt x="2966" y="251"/>
                        <a:pt x="2966" y="238"/>
                        <a:pt x="2966" y="225"/>
                      </a:cubicBezTo>
                      <a:cubicBezTo>
                        <a:pt x="2953" y="187"/>
                        <a:pt x="2940" y="148"/>
                        <a:pt x="2914" y="109"/>
                      </a:cubicBezTo>
                      <a:cubicBezTo>
                        <a:pt x="2863" y="71"/>
                        <a:pt x="2798"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5" name="Google Shape;1425;p9"/>
                <p:cNvSpPr/>
                <p:nvPr/>
              </p:nvSpPr>
              <p:spPr>
                <a:xfrm>
                  <a:off x="3839488" y="648922"/>
                  <a:ext cx="176700" cy="63369"/>
                </a:xfrm>
                <a:custGeom>
                  <a:avLst/>
                  <a:gdLst/>
                  <a:ahLst/>
                  <a:cxnLst/>
                  <a:rect l="l" t="t" r="r" b="b"/>
                  <a:pathLst>
                    <a:path w="2967" h="1064" extrusionOk="0">
                      <a:moveTo>
                        <a:pt x="2954" y="225"/>
                      </a:moveTo>
                      <a:cubicBezTo>
                        <a:pt x="2954" y="238"/>
                        <a:pt x="2954" y="251"/>
                        <a:pt x="2954" y="264"/>
                      </a:cubicBezTo>
                      <a:cubicBezTo>
                        <a:pt x="2966" y="251"/>
                        <a:pt x="2966" y="238"/>
                        <a:pt x="2954" y="225"/>
                      </a:cubicBezTo>
                      <a:close/>
                      <a:moveTo>
                        <a:pt x="2553" y="1"/>
                      </a:moveTo>
                      <a:cubicBezTo>
                        <a:pt x="2528" y="1"/>
                        <a:pt x="2503" y="2"/>
                        <a:pt x="2476" y="6"/>
                      </a:cubicBezTo>
                      <a:cubicBezTo>
                        <a:pt x="2373" y="19"/>
                        <a:pt x="2283" y="45"/>
                        <a:pt x="2180" y="84"/>
                      </a:cubicBezTo>
                      <a:cubicBezTo>
                        <a:pt x="2077" y="122"/>
                        <a:pt x="1986" y="174"/>
                        <a:pt x="1896" y="238"/>
                      </a:cubicBezTo>
                      <a:cubicBezTo>
                        <a:pt x="1806" y="303"/>
                        <a:pt x="1716" y="367"/>
                        <a:pt x="1625" y="445"/>
                      </a:cubicBezTo>
                      <a:cubicBezTo>
                        <a:pt x="1535" y="509"/>
                        <a:pt x="1445" y="586"/>
                        <a:pt x="1355" y="638"/>
                      </a:cubicBezTo>
                      <a:cubicBezTo>
                        <a:pt x="1264" y="702"/>
                        <a:pt x="1174" y="754"/>
                        <a:pt x="1071" y="806"/>
                      </a:cubicBezTo>
                      <a:cubicBezTo>
                        <a:pt x="1032" y="818"/>
                        <a:pt x="981" y="831"/>
                        <a:pt x="929" y="844"/>
                      </a:cubicBezTo>
                      <a:cubicBezTo>
                        <a:pt x="890" y="857"/>
                        <a:pt x="839" y="870"/>
                        <a:pt x="787" y="870"/>
                      </a:cubicBezTo>
                      <a:cubicBezTo>
                        <a:pt x="697" y="870"/>
                        <a:pt x="594" y="870"/>
                        <a:pt x="504" y="857"/>
                      </a:cubicBezTo>
                      <a:cubicBezTo>
                        <a:pt x="413"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8" y="432"/>
                        <a:pt x="155" y="419"/>
                        <a:pt x="143" y="419"/>
                      </a:cubicBezTo>
                      <a:cubicBezTo>
                        <a:pt x="130" y="416"/>
                        <a:pt x="119" y="414"/>
                        <a:pt x="108" y="414"/>
                      </a:cubicBezTo>
                      <a:cubicBezTo>
                        <a:pt x="73" y="414"/>
                        <a:pt x="46" y="431"/>
                        <a:pt x="26" y="470"/>
                      </a:cubicBezTo>
                      <a:cubicBezTo>
                        <a:pt x="1" y="535"/>
                        <a:pt x="1"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1" y="1051"/>
                      </a:cubicBezTo>
                      <a:cubicBezTo>
                        <a:pt x="1045" y="1038"/>
                        <a:pt x="1097" y="1012"/>
                        <a:pt x="1161" y="999"/>
                      </a:cubicBezTo>
                      <a:cubicBezTo>
                        <a:pt x="1277" y="947"/>
                        <a:pt x="1380" y="896"/>
                        <a:pt x="1484" y="818"/>
                      </a:cubicBezTo>
                      <a:cubicBezTo>
                        <a:pt x="1587" y="754"/>
                        <a:pt x="1664" y="677"/>
                        <a:pt x="1754" y="612"/>
                      </a:cubicBezTo>
                      <a:cubicBezTo>
                        <a:pt x="1858" y="535"/>
                        <a:pt x="1935" y="457"/>
                        <a:pt x="2012" y="393"/>
                      </a:cubicBezTo>
                      <a:cubicBezTo>
                        <a:pt x="2090" y="341"/>
                        <a:pt x="2167" y="277"/>
                        <a:pt x="2257" y="238"/>
                      </a:cubicBezTo>
                      <a:cubicBezTo>
                        <a:pt x="2335" y="200"/>
                        <a:pt x="2412" y="161"/>
                        <a:pt x="2502" y="135"/>
                      </a:cubicBezTo>
                      <a:cubicBezTo>
                        <a:pt x="2567" y="122"/>
                        <a:pt x="2644" y="109"/>
                        <a:pt x="2709" y="109"/>
                      </a:cubicBezTo>
                      <a:cubicBezTo>
                        <a:pt x="2773" y="109"/>
                        <a:pt x="2825" y="122"/>
                        <a:pt x="2876" y="148"/>
                      </a:cubicBezTo>
                      <a:cubicBezTo>
                        <a:pt x="2902" y="174"/>
                        <a:pt x="2928" y="200"/>
                        <a:pt x="2954" y="225"/>
                      </a:cubicBezTo>
                      <a:cubicBezTo>
                        <a:pt x="2954" y="187"/>
                        <a:pt x="2928" y="148"/>
                        <a:pt x="2902" y="109"/>
                      </a:cubicBezTo>
                      <a:cubicBezTo>
                        <a:pt x="2850" y="71"/>
                        <a:pt x="2799" y="32"/>
                        <a:pt x="2734"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6" name="Google Shape;1426;p9"/>
                <p:cNvSpPr/>
                <p:nvPr/>
              </p:nvSpPr>
              <p:spPr>
                <a:xfrm>
                  <a:off x="3937813" y="648922"/>
                  <a:ext cx="175925" cy="63369"/>
                </a:xfrm>
                <a:custGeom>
                  <a:avLst/>
                  <a:gdLst/>
                  <a:ahLst/>
                  <a:cxnLst/>
                  <a:rect l="l" t="t" r="r" b="b"/>
                  <a:pathLst>
                    <a:path w="2954" h="1064" extrusionOk="0">
                      <a:moveTo>
                        <a:pt x="2547" y="1"/>
                      </a:moveTo>
                      <a:cubicBezTo>
                        <a:pt x="2522" y="1"/>
                        <a:pt x="2499" y="2"/>
                        <a:pt x="2476" y="6"/>
                      </a:cubicBezTo>
                      <a:cubicBezTo>
                        <a:pt x="2373" y="19"/>
                        <a:pt x="2270" y="45"/>
                        <a:pt x="2179" y="84"/>
                      </a:cubicBezTo>
                      <a:cubicBezTo>
                        <a:pt x="2076" y="122"/>
                        <a:pt x="1986" y="174"/>
                        <a:pt x="1896" y="238"/>
                      </a:cubicBezTo>
                      <a:cubicBezTo>
                        <a:pt x="1805" y="303"/>
                        <a:pt x="1702" y="367"/>
                        <a:pt x="1625" y="445"/>
                      </a:cubicBezTo>
                      <a:cubicBezTo>
                        <a:pt x="1535" y="509"/>
                        <a:pt x="1444" y="586"/>
                        <a:pt x="1354" y="638"/>
                      </a:cubicBezTo>
                      <a:cubicBezTo>
                        <a:pt x="1264" y="702"/>
                        <a:pt x="1174" y="754"/>
                        <a:pt x="1070" y="806"/>
                      </a:cubicBezTo>
                      <a:cubicBezTo>
                        <a:pt x="1032" y="818"/>
                        <a:pt x="980" y="831"/>
                        <a:pt x="929" y="844"/>
                      </a:cubicBezTo>
                      <a:cubicBezTo>
                        <a:pt x="877" y="857"/>
                        <a:pt x="838" y="870"/>
                        <a:pt x="787" y="870"/>
                      </a:cubicBezTo>
                      <a:cubicBezTo>
                        <a:pt x="684" y="870"/>
                        <a:pt x="593" y="870"/>
                        <a:pt x="490" y="857"/>
                      </a:cubicBezTo>
                      <a:cubicBezTo>
                        <a:pt x="413" y="844"/>
                        <a:pt x="335" y="818"/>
                        <a:pt x="258" y="780"/>
                      </a:cubicBezTo>
                      <a:cubicBezTo>
                        <a:pt x="194" y="754"/>
                        <a:pt x="142" y="702"/>
                        <a:pt x="90" y="651"/>
                      </a:cubicBezTo>
                      <a:cubicBezTo>
                        <a:pt x="65" y="612"/>
                        <a:pt x="52" y="548"/>
                        <a:pt x="65" y="509"/>
                      </a:cubicBezTo>
                      <a:cubicBezTo>
                        <a:pt x="65" y="470"/>
                        <a:pt x="103" y="445"/>
                        <a:pt x="129" y="445"/>
                      </a:cubicBezTo>
                      <a:lnTo>
                        <a:pt x="168" y="445"/>
                      </a:lnTo>
                      <a:cubicBezTo>
                        <a:pt x="168" y="432"/>
                        <a:pt x="155" y="419"/>
                        <a:pt x="142" y="419"/>
                      </a:cubicBezTo>
                      <a:cubicBezTo>
                        <a:pt x="130" y="416"/>
                        <a:pt x="118" y="414"/>
                        <a:pt x="108" y="414"/>
                      </a:cubicBezTo>
                      <a:cubicBezTo>
                        <a:pt x="73" y="414"/>
                        <a:pt x="46" y="431"/>
                        <a:pt x="26" y="470"/>
                      </a:cubicBezTo>
                      <a:cubicBezTo>
                        <a:pt x="0" y="535"/>
                        <a:pt x="0" y="612"/>
                        <a:pt x="26" y="677"/>
                      </a:cubicBezTo>
                      <a:cubicBezTo>
                        <a:pt x="65" y="754"/>
                        <a:pt x="116" y="818"/>
                        <a:pt x="194" y="883"/>
                      </a:cubicBezTo>
                      <a:cubicBezTo>
                        <a:pt x="271" y="935"/>
                        <a:pt x="361" y="986"/>
                        <a:pt x="464" y="1012"/>
                      </a:cubicBezTo>
                      <a:cubicBezTo>
                        <a:pt x="568" y="1038"/>
                        <a:pt x="684" y="1063"/>
                        <a:pt x="800" y="1063"/>
                      </a:cubicBezTo>
                      <a:cubicBezTo>
                        <a:pt x="851" y="1063"/>
                        <a:pt x="916" y="1051"/>
                        <a:pt x="980" y="1051"/>
                      </a:cubicBezTo>
                      <a:cubicBezTo>
                        <a:pt x="1032" y="1038"/>
                        <a:pt x="1096" y="1012"/>
                        <a:pt x="1161" y="999"/>
                      </a:cubicBezTo>
                      <a:cubicBezTo>
                        <a:pt x="1264" y="947"/>
                        <a:pt x="1380" y="896"/>
                        <a:pt x="1483" y="818"/>
                      </a:cubicBezTo>
                      <a:cubicBezTo>
                        <a:pt x="1573" y="754"/>
                        <a:pt x="1664" y="677"/>
                        <a:pt x="1754" y="612"/>
                      </a:cubicBezTo>
                      <a:cubicBezTo>
                        <a:pt x="1844" y="535"/>
                        <a:pt x="1921" y="457"/>
                        <a:pt x="2012" y="393"/>
                      </a:cubicBezTo>
                      <a:cubicBezTo>
                        <a:pt x="2089" y="341"/>
                        <a:pt x="2166" y="277"/>
                        <a:pt x="2257" y="238"/>
                      </a:cubicBezTo>
                      <a:cubicBezTo>
                        <a:pt x="2334" y="200"/>
                        <a:pt x="2411" y="161"/>
                        <a:pt x="2489" y="135"/>
                      </a:cubicBezTo>
                      <a:cubicBezTo>
                        <a:pt x="2566" y="122"/>
                        <a:pt x="2644" y="109"/>
                        <a:pt x="2708" y="109"/>
                      </a:cubicBezTo>
                      <a:cubicBezTo>
                        <a:pt x="2773" y="109"/>
                        <a:pt x="2824" y="122"/>
                        <a:pt x="2876" y="148"/>
                      </a:cubicBezTo>
                      <a:cubicBezTo>
                        <a:pt x="2901" y="174"/>
                        <a:pt x="2927" y="200"/>
                        <a:pt x="2940" y="225"/>
                      </a:cubicBezTo>
                      <a:cubicBezTo>
                        <a:pt x="2953" y="238"/>
                        <a:pt x="2953" y="251"/>
                        <a:pt x="2953" y="264"/>
                      </a:cubicBezTo>
                      <a:cubicBezTo>
                        <a:pt x="2953" y="251"/>
                        <a:pt x="2953" y="238"/>
                        <a:pt x="2953" y="225"/>
                      </a:cubicBezTo>
                      <a:cubicBezTo>
                        <a:pt x="2953" y="187"/>
                        <a:pt x="2927" y="148"/>
                        <a:pt x="2901" y="109"/>
                      </a:cubicBezTo>
                      <a:cubicBezTo>
                        <a:pt x="2850" y="71"/>
                        <a:pt x="2798" y="32"/>
                        <a:pt x="2734" y="19"/>
                      </a:cubicBezTo>
                      <a:cubicBezTo>
                        <a:pt x="2670"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7" name="Google Shape;1427;p9"/>
                <p:cNvSpPr/>
                <p:nvPr/>
              </p:nvSpPr>
              <p:spPr>
                <a:xfrm>
                  <a:off x="4035304" y="648922"/>
                  <a:ext cx="176700" cy="63369"/>
                </a:xfrm>
                <a:custGeom>
                  <a:avLst/>
                  <a:gdLst/>
                  <a:ahLst/>
                  <a:cxnLst/>
                  <a:rect l="l" t="t" r="r" b="b"/>
                  <a:pathLst>
                    <a:path w="2967" h="1064" extrusionOk="0">
                      <a:moveTo>
                        <a:pt x="2556" y="1"/>
                      </a:moveTo>
                      <a:cubicBezTo>
                        <a:pt x="2529" y="1"/>
                        <a:pt x="2503" y="2"/>
                        <a:pt x="2477" y="6"/>
                      </a:cubicBezTo>
                      <a:cubicBezTo>
                        <a:pt x="2386" y="19"/>
                        <a:pt x="2283" y="45"/>
                        <a:pt x="2193" y="84"/>
                      </a:cubicBezTo>
                      <a:cubicBezTo>
                        <a:pt x="2090" y="122"/>
                        <a:pt x="1987" y="174"/>
                        <a:pt x="1896" y="238"/>
                      </a:cubicBezTo>
                      <a:cubicBezTo>
                        <a:pt x="1806" y="303"/>
                        <a:pt x="1716" y="367"/>
                        <a:pt x="1626" y="445"/>
                      </a:cubicBezTo>
                      <a:cubicBezTo>
                        <a:pt x="1535" y="509"/>
                        <a:pt x="1445" y="586"/>
                        <a:pt x="1355" y="638"/>
                      </a:cubicBezTo>
                      <a:cubicBezTo>
                        <a:pt x="1277" y="702"/>
                        <a:pt x="1174" y="754"/>
                        <a:pt x="1084" y="806"/>
                      </a:cubicBezTo>
                      <a:cubicBezTo>
                        <a:pt x="1032" y="818"/>
                        <a:pt x="981" y="831"/>
                        <a:pt x="942" y="844"/>
                      </a:cubicBezTo>
                      <a:cubicBezTo>
                        <a:pt x="891" y="857"/>
                        <a:pt x="839" y="870"/>
                        <a:pt x="787" y="870"/>
                      </a:cubicBezTo>
                      <a:cubicBezTo>
                        <a:pt x="697" y="870"/>
                        <a:pt x="594" y="870"/>
                        <a:pt x="504" y="857"/>
                      </a:cubicBezTo>
                      <a:cubicBezTo>
                        <a:pt x="426" y="844"/>
                        <a:pt x="336" y="818"/>
                        <a:pt x="272" y="780"/>
                      </a:cubicBezTo>
                      <a:cubicBezTo>
                        <a:pt x="207" y="754"/>
                        <a:pt x="143" y="702"/>
                        <a:pt x="104" y="651"/>
                      </a:cubicBezTo>
                      <a:cubicBezTo>
                        <a:pt x="78" y="612"/>
                        <a:pt x="65" y="548"/>
                        <a:pt x="78" y="509"/>
                      </a:cubicBezTo>
                      <a:cubicBezTo>
                        <a:pt x="78" y="470"/>
                        <a:pt x="104" y="445"/>
                        <a:pt x="143" y="445"/>
                      </a:cubicBezTo>
                      <a:lnTo>
                        <a:pt x="181" y="445"/>
                      </a:lnTo>
                      <a:cubicBezTo>
                        <a:pt x="168" y="432"/>
                        <a:pt x="156" y="419"/>
                        <a:pt x="143" y="419"/>
                      </a:cubicBezTo>
                      <a:cubicBezTo>
                        <a:pt x="134" y="416"/>
                        <a:pt x="124" y="414"/>
                        <a:pt x="114" y="414"/>
                      </a:cubicBezTo>
                      <a:cubicBezTo>
                        <a:pt x="82" y="414"/>
                        <a:pt x="49" y="431"/>
                        <a:pt x="39" y="470"/>
                      </a:cubicBezTo>
                      <a:cubicBezTo>
                        <a:pt x="1" y="535"/>
                        <a:pt x="1" y="612"/>
                        <a:pt x="39" y="677"/>
                      </a:cubicBezTo>
                      <a:cubicBezTo>
                        <a:pt x="65" y="754"/>
                        <a:pt x="130" y="818"/>
                        <a:pt x="194" y="883"/>
                      </a:cubicBezTo>
                      <a:cubicBezTo>
                        <a:pt x="272" y="935"/>
                        <a:pt x="375" y="986"/>
                        <a:pt x="465" y="1012"/>
                      </a:cubicBezTo>
                      <a:cubicBezTo>
                        <a:pt x="581" y="1038"/>
                        <a:pt x="684" y="1063"/>
                        <a:pt x="800" y="1063"/>
                      </a:cubicBezTo>
                      <a:cubicBezTo>
                        <a:pt x="865" y="1063"/>
                        <a:pt x="929" y="1051"/>
                        <a:pt x="981" y="1051"/>
                      </a:cubicBezTo>
                      <a:cubicBezTo>
                        <a:pt x="1045" y="1038"/>
                        <a:pt x="1110" y="1012"/>
                        <a:pt x="1161" y="999"/>
                      </a:cubicBezTo>
                      <a:cubicBezTo>
                        <a:pt x="1277" y="947"/>
                        <a:pt x="1381" y="896"/>
                        <a:pt x="1484" y="818"/>
                      </a:cubicBezTo>
                      <a:cubicBezTo>
                        <a:pt x="1587" y="754"/>
                        <a:pt x="1677" y="677"/>
                        <a:pt x="1767" y="612"/>
                      </a:cubicBezTo>
                      <a:cubicBezTo>
                        <a:pt x="1858" y="535"/>
                        <a:pt x="1935" y="457"/>
                        <a:pt x="2012" y="393"/>
                      </a:cubicBezTo>
                      <a:cubicBezTo>
                        <a:pt x="2090" y="341"/>
                        <a:pt x="2180" y="277"/>
                        <a:pt x="2257" y="238"/>
                      </a:cubicBezTo>
                      <a:cubicBezTo>
                        <a:pt x="2335" y="200"/>
                        <a:pt x="2425" y="161"/>
                        <a:pt x="2502" y="135"/>
                      </a:cubicBezTo>
                      <a:cubicBezTo>
                        <a:pt x="2567" y="122"/>
                        <a:pt x="2644" y="109"/>
                        <a:pt x="2722" y="109"/>
                      </a:cubicBezTo>
                      <a:cubicBezTo>
                        <a:pt x="2773" y="109"/>
                        <a:pt x="2825" y="122"/>
                        <a:pt x="2876" y="148"/>
                      </a:cubicBezTo>
                      <a:cubicBezTo>
                        <a:pt x="2915" y="174"/>
                        <a:pt x="2941" y="200"/>
                        <a:pt x="2954" y="225"/>
                      </a:cubicBezTo>
                      <a:cubicBezTo>
                        <a:pt x="2954" y="238"/>
                        <a:pt x="2967" y="251"/>
                        <a:pt x="2967" y="264"/>
                      </a:cubicBezTo>
                      <a:cubicBezTo>
                        <a:pt x="2967" y="251"/>
                        <a:pt x="2967" y="238"/>
                        <a:pt x="2967" y="225"/>
                      </a:cubicBezTo>
                      <a:cubicBezTo>
                        <a:pt x="2954" y="187"/>
                        <a:pt x="2941" y="148"/>
                        <a:pt x="2915" y="109"/>
                      </a:cubicBezTo>
                      <a:cubicBezTo>
                        <a:pt x="2863" y="71"/>
                        <a:pt x="2799" y="32"/>
                        <a:pt x="2734" y="19"/>
                      </a:cubicBezTo>
                      <a:cubicBezTo>
                        <a:pt x="2680" y="10"/>
                        <a:pt x="2619" y="1"/>
                        <a:pt x="255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428" name="Google Shape;1428;p9"/>
              <p:cNvGrpSpPr/>
              <p:nvPr/>
            </p:nvGrpSpPr>
            <p:grpSpPr>
              <a:xfrm>
                <a:off x="1299890" y="844622"/>
                <a:ext cx="3315238" cy="64143"/>
                <a:chOff x="896765" y="648922"/>
                <a:chExt cx="3315238" cy="64143"/>
              </a:xfrm>
            </p:grpSpPr>
            <p:sp>
              <p:nvSpPr>
                <p:cNvPr id="1429" name="Google Shape;1429;p9"/>
                <p:cNvSpPr/>
                <p:nvPr/>
              </p:nvSpPr>
              <p:spPr>
                <a:xfrm>
                  <a:off x="896765"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06" y="303"/>
                        <a:pt x="1716" y="367"/>
                        <a:pt x="1625" y="445"/>
                      </a:cubicBezTo>
                      <a:cubicBezTo>
                        <a:pt x="1535" y="509"/>
                        <a:pt x="1445" y="586"/>
                        <a:pt x="1368" y="638"/>
                      </a:cubicBezTo>
                      <a:cubicBezTo>
                        <a:pt x="1277" y="702"/>
                        <a:pt x="1187" y="754"/>
                        <a:pt x="1084" y="806"/>
                      </a:cubicBezTo>
                      <a:cubicBezTo>
                        <a:pt x="1032" y="818"/>
                        <a:pt x="994" y="831"/>
                        <a:pt x="942" y="844"/>
                      </a:cubicBezTo>
                      <a:cubicBezTo>
                        <a:pt x="890" y="857"/>
                        <a:pt x="839" y="870"/>
                        <a:pt x="800" y="870"/>
                      </a:cubicBezTo>
                      <a:cubicBezTo>
                        <a:pt x="697" y="870"/>
                        <a:pt x="607" y="870"/>
                        <a:pt x="504" y="857"/>
                      </a:cubicBezTo>
                      <a:cubicBezTo>
                        <a:pt x="426" y="844"/>
                        <a:pt x="349" y="818"/>
                        <a:pt x="272" y="780"/>
                      </a:cubicBezTo>
                      <a:cubicBezTo>
                        <a:pt x="207" y="754"/>
                        <a:pt x="143" y="702"/>
                        <a:pt x="104" y="651"/>
                      </a:cubicBezTo>
                      <a:cubicBezTo>
                        <a:pt x="78" y="612"/>
                        <a:pt x="65" y="548"/>
                        <a:pt x="78" y="509"/>
                      </a:cubicBezTo>
                      <a:cubicBezTo>
                        <a:pt x="78" y="470"/>
                        <a:pt x="117" y="445"/>
                        <a:pt x="143" y="445"/>
                      </a:cubicBezTo>
                      <a:lnTo>
                        <a:pt x="181" y="445"/>
                      </a:lnTo>
                      <a:cubicBezTo>
                        <a:pt x="168" y="432"/>
                        <a:pt x="168" y="419"/>
                        <a:pt x="155" y="419"/>
                      </a:cubicBezTo>
                      <a:cubicBezTo>
                        <a:pt x="143" y="416"/>
                        <a:pt x="131" y="414"/>
                        <a:pt x="119" y="414"/>
                      </a:cubicBezTo>
                      <a:cubicBezTo>
                        <a:pt x="82" y="414"/>
                        <a:pt x="49" y="431"/>
                        <a:pt x="39" y="470"/>
                      </a:cubicBezTo>
                      <a:cubicBezTo>
                        <a:pt x="1" y="535"/>
                        <a:pt x="1" y="612"/>
                        <a:pt x="39" y="677"/>
                      </a:cubicBezTo>
                      <a:cubicBezTo>
                        <a:pt x="78" y="754"/>
                        <a:pt x="130" y="818"/>
                        <a:pt x="194" y="883"/>
                      </a:cubicBezTo>
                      <a:cubicBezTo>
                        <a:pt x="284" y="935"/>
                        <a:pt x="375" y="986"/>
                        <a:pt x="478" y="1012"/>
                      </a:cubicBezTo>
                      <a:cubicBezTo>
                        <a:pt x="581" y="1038"/>
                        <a:pt x="697" y="1063"/>
                        <a:pt x="800" y="1063"/>
                      </a:cubicBezTo>
                      <a:cubicBezTo>
                        <a:pt x="865" y="1063"/>
                        <a:pt x="929" y="1051"/>
                        <a:pt x="981" y="1051"/>
                      </a:cubicBezTo>
                      <a:cubicBezTo>
                        <a:pt x="1045" y="1038"/>
                        <a:pt x="1110" y="1012"/>
                        <a:pt x="1161" y="999"/>
                      </a:cubicBezTo>
                      <a:cubicBezTo>
                        <a:pt x="1277" y="947"/>
                        <a:pt x="1393" y="896"/>
                        <a:pt x="1484" y="818"/>
                      </a:cubicBezTo>
                      <a:cubicBezTo>
                        <a:pt x="1587" y="754"/>
                        <a:pt x="1677" y="677"/>
                        <a:pt x="1767" y="612"/>
                      </a:cubicBezTo>
                      <a:cubicBezTo>
                        <a:pt x="1858" y="535"/>
                        <a:pt x="1935" y="457"/>
                        <a:pt x="2025" y="393"/>
                      </a:cubicBezTo>
                      <a:cubicBezTo>
                        <a:pt x="2103" y="341"/>
                        <a:pt x="2180" y="277"/>
                        <a:pt x="2270" y="238"/>
                      </a:cubicBezTo>
                      <a:cubicBezTo>
                        <a:pt x="2348" y="200"/>
                        <a:pt x="2425" y="161"/>
                        <a:pt x="2502" y="135"/>
                      </a:cubicBezTo>
                      <a:cubicBezTo>
                        <a:pt x="2580" y="122"/>
                        <a:pt x="2644" y="109"/>
                        <a:pt x="2722" y="109"/>
                      </a:cubicBezTo>
                      <a:cubicBezTo>
                        <a:pt x="2773" y="109"/>
                        <a:pt x="2838" y="122"/>
                        <a:pt x="2876" y="148"/>
                      </a:cubicBezTo>
                      <a:cubicBezTo>
                        <a:pt x="2915" y="174"/>
                        <a:pt x="2941" y="200"/>
                        <a:pt x="2954" y="225"/>
                      </a:cubicBezTo>
                      <a:cubicBezTo>
                        <a:pt x="2967" y="238"/>
                        <a:pt x="2967" y="251"/>
                        <a:pt x="2967" y="264"/>
                      </a:cubicBezTo>
                      <a:cubicBezTo>
                        <a:pt x="2967" y="251"/>
                        <a:pt x="2967" y="238"/>
                        <a:pt x="2967" y="225"/>
                      </a:cubicBezTo>
                      <a:cubicBezTo>
                        <a:pt x="2967" y="187"/>
                        <a:pt x="2941" y="148"/>
                        <a:pt x="2915" y="109"/>
                      </a:cubicBezTo>
                      <a:cubicBezTo>
                        <a:pt x="2863" y="71"/>
                        <a:pt x="2799" y="32"/>
                        <a:pt x="2734" y="19"/>
                      </a:cubicBezTo>
                      <a:cubicBezTo>
                        <a:pt x="2680" y="10"/>
                        <a:pt x="2619"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0" name="Google Shape;1430;p9"/>
                <p:cNvSpPr/>
                <p:nvPr/>
              </p:nvSpPr>
              <p:spPr>
                <a:xfrm>
                  <a:off x="995090" y="648922"/>
                  <a:ext cx="176640" cy="63369"/>
                </a:xfrm>
                <a:custGeom>
                  <a:avLst/>
                  <a:gdLst/>
                  <a:ahLst/>
                  <a:cxnLst/>
                  <a:rect l="l" t="t" r="r" b="b"/>
                  <a:pathLst>
                    <a:path w="2966" h="1064" extrusionOk="0">
                      <a:moveTo>
                        <a:pt x="2555" y="1"/>
                      </a:moveTo>
                      <a:cubicBezTo>
                        <a:pt x="2529" y="1"/>
                        <a:pt x="2502" y="2"/>
                        <a:pt x="2476" y="6"/>
                      </a:cubicBezTo>
                      <a:cubicBezTo>
                        <a:pt x="2386" y="19"/>
                        <a:pt x="2283" y="45"/>
                        <a:pt x="2192" y="84"/>
                      </a:cubicBezTo>
                      <a:cubicBezTo>
                        <a:pt x="2089" y="122"/>
                        <a:pt x="1986" y="174"/>
                        <a:pt x="1896" y="238"/>
                      </a:cubicBezTo>
                      <a:cubicBezTo>
                        <a:pt x="1805" y="303"/>
                        <a:pt x="1715" y="367"/>
                        <a:pt x="1625" y="445"/>
                      </a:cubicBezTo>
                      <a:cubicBezTo>
                        <a:pt x="1535" y="509"/>
                        <a:pt x="1444" y="586"/>
                        <a:pt x="1354" y="638"/>
                      </a:cubicBezTo>
                      <a:cubicBezTo>
                        <a:pt x="1277" y="702"/>
                        <a:pt x="1174" y="754"/>
                        <a:pt x="1083" y="806"/>
                      </a:cubicBezTo>
                      <a:cubicBezTo>
                        <a:pt x="1032" y="818"/>
                        <a:pt x="980" y="831"/>
                        <a:pt x="942" y="844"/>
                      </a:cubicBezTo>
                      <a:cubicBezTo>
                        <a:pt x="890" y="857"/>
                        <a:pt x="838" y="870"/>
                        <a:pt x="787" y="870"/>
                      </a:cubicBezTo>
                      <a:cubicBezTo>
                        <a:pt x="697" y="870"/>
                        <a:pt x="593" y="870"/>
                        <a:pt x="503" y="857"/>
                      </a:cubicBezTo>
                      <a:cubicBezTo>
                        <a:pt x="426" y="844"/>
                        <a:pt x="336" y="818"/>
                        <a:pt x="271" y="780"/>
                      </a:cubicBezTo>
                      <a:cubicBezTo>
                        <a:pt x="207" y="754"/>
                        <a:pt x="142" y="702"/>
                        <a:pt x="103" y="651"/>
                      </a:cubicBezTo>
                      <a:cubicBezTo>
                        <a:pt x="78" y="612"/>
                        <a:pt x="65" y="548"/>
                        <a:pt x="78" y="509"/>
                      </a:cubicBezTo>
                      <a:cubicBezTo>
                        <a:pt x="78"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16" y="818"/>
                        <a:pt x="194" y="883"/>
                      </a:cubicBezTo>
                      <a:cubicBezTo>
                        <a:pt x="271" y="935"/>
                        <a:pt x="374" y="986"/>
                        <a:pt x="464" y="1012"/>
                      </a:cubicBezTo>
                      <a:cubicBezTo>
                        <a:pt x="581" y="1038"/>
                        <a:pt x="684" y="1063"/>
                        <a:pt x="800" y="1063"/>
                      </a:cubicBezTo>
                      <a:cubicBezTo>
                        <a:pt x="864" y="1063"/>
                        <a:pt x="929" y="1051"/>
                        <a:pt x="980" y="1051"/>
                      </a:cubicBezTo>
                      <a:cubicBezTo>
                        <a:pt x="1045" y="1038"/>
                        <a:pt x="1109" y="1012"/>
                        <a:pt x="1161" y="999"/>
                      </a:cubicBezTo>
                      <a:cubicBezTo>
                        <a:pt x="1277" y="947"/>
                        <a:pt x="1380" y="896"/>
                        <a:pt x="1483" y="818"/>
                      </a:cubicBezTo>
                      <a:cubicBezTo>
                        <a:pt x="1586" y="754"/>
                        <a:pt x="1677" y="677"/>
                        <a:pt x="1767" y="612"/>
                      </a:cubicBezTo>
                      <a:cubicBezTo>
                        <a:pt x="1857" y="535"/>
                        <a:pt x="1934" y="457"/>
                        <a:pt x="2012" y="393"/>
                      </a:cubicBezTo>
                      <a:cubicBezTo>
                        <a:pt x="2089" y="341"/>
                        <a:pt x="2179" y="277"/>
                        <a:pt x="2257" y="238"/>
                      </a:cubicBezTo>
                      <a:cubicBezTo>
                        <a:pt x="2334" y="200"/>
                        <a:pt x="2424" y="161"/>
                        <a:pt x="2502" y="135"/>
                      </a:cubicBezTo>
                      <a:cubicBezTo>
                        <a:pt x="2566" y="122"/>
                        <a:pt x="2644" y="109"/>
                        <a:pt x="2721" y="109"/>
                      </a:cubicBezTo>
                      <a:cubicBezTo>
                        <a:pt x="2773" y="109"/>
                        <a:pt x="2824" y="122"/>
                        <a:pt x="2876" y="148"/>
                      </a:cubicBezTo>
                      <a:cubicBezTo>
                        <a:pt x="2914" y="174"/>
                        <a:pt x="2940" y="200"/>
                        <a:pt x="2953" y="225"/>
                      </a:cubicBezTo>
                      <a:cubicBezTo>
                        <a:pt x="2953" y="238"/>
                        <a:pt x="2966" y="251"/>
                        <a:pt x="2966" y="264"/>
                      </a:cubicBezTo>
                      <a:cubicBezTo>
                        <a:pt x="2966" y="251"/>
                        <a:pt x="2966" y="238"/>
                        <a:pt x="2966" y="225"/>
                      </a:cubicBezTo>
                      <a:cubicBezTo>
                        <a:pt x="2953" y="187"/>
                        <a:pt x="2940" y="148"/>
                        <a:pt x="2914" y="109"/>
                      </a:cubicBezTo>
                      <a:cubicBezTo>
                        <a:pt x="2863" y="71"/>
                        <a:pt x="2798"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1" name="Google Shape;1431;p9"/>
                <p:cNvSpPr/>
                <p:nvPr/>
              </p:nvSpPr>
              <p:spPr>
                <a:xfrm>
                  <a:off x="1093356" y="648922"/>
                  <a:ext cx="176700" cy="63369"/>
                </a:xfrm>
                <a:custGeom>
                  <a:avLst/>
                  <a:gdLst/>
                  <a:ahLst/>
                  <a:cxnLst/>
                  <a:rect l="l" t="t" r="r" b="b"/>
                  <a:pathLst>
                    <a:path w="2967" h="1064" extrusionOk="0">
                      <a:moveTo>
                        <a:pt x="2553" y="1"/>
                      </a:moveTo>
                      <a:cubicBezTo>
                        <a:pt x="2528" y="1"/>
                        <a:pt x="2503" y="2"/>
                        <a:pt x="2477" y="6"/>
                      </a:cubicBezTo>
                      <a:cubicBezTo>
                        <a:pt x="2373" y="19"/>
                        <a:pt x="2283" y="45"/>
                        <a:pt x="2193" y="84"/>
                      </a:cubicBezTo>
                      <a:cubicBezTo>
                        <a:pt x="2090" y="122"/>
                        <a:pt x="1987" y="174"/>
                        <a:pt x="1896" y="238"/>
                      </a:cubicBezTo>
                      <a:cubicBezTo>
                        <a:pt x="1806" y="303"/>
                        <a:pt x="1716" y="367"/>
                        <a:pt x="1625" y="445"/>
                      </a:cubicBezTo>
                      <a:cubicBezTo>
                        <a:pt x="1535" y="509"/>
                        <a:pt x="1445" y="586"/>
                        <a:pt x="1355" y="638"/>
                      </a:cubicBezTo>
                      <a:cubicBezTo>
                        <a:pt x="1264" y="702"/>
                        <a:pt x="1174" y="754"/>
                        <a:pt x="1084" y="806"/>
                      </a:cubicBezTo>
                      <a:cubicBezTo>
                        <a:pt x="1032" y="818"/>
                        <a:pt x="981" y="831"/>
                        <a:pt x="942" y="844"/>
                      </a:cubicBezTo>
                      <a:cubicBezTo>
                        <a:pt x="890" y="857"/>
                        <a:pt x="839" y="870"/>
                        <a:pt x="787" y="870"/>
                      </a:cubicBezTo>
                      <a:cubicBezTo>
                        <a:pt x="697" y="870"/>
                        <a:pt x="594" y="870"/>
                        <a:pt x="504" y="857"/>
                      </a:cubicBezTo>
                      <a:cubicBezTo>
                        <a:pt x="413"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8" y="432"/>
                        <a:pt x="155" y="419"/>
                        <a:pt x="143" y="419"/>
                      </a:cubicBezTo>
                      <a:cubicBezTo>
                        <a:pt x="133" y="416"/>
                        <a:pt x="124" y="414"/>
                        <a:pt x="114" y="414"/>
                      </a:cubicBezTo>
                      <a:cubicBezTo>
                        <a:pt x="81" y="414"/>
                        <a:pt x="46" y="431"/>
                        <a:pt x="27" y="470"/>
                      </a:cubicBezTo>
                      <a:cubicBezTo>
                        <a:pt x="1" y="535"/>
                        <a:pt x="1" y="612"/>
                        <a:pt x="27" y="677"/>
                      </a:cubicBezTo>
                      <a:cubicBezTo>
                        <a:pt x="65" y="754"/>
                        <a:pt x="117" y="818"/>
                        <a:pt x="194" y="883"/>
                      </a:cubicBezTo>
                      <a:cubicBezTo>
                        <a:pt x="272" y="935"/>
                        <a:pt x="362" y="986"/>
                        <a:pt x="465" y="1012"/>
                      </a:cubicBezTo>
                      <a:cubicBezTo>
                        <a:pt x="581" y="1038"/>
                        <a:pt x="684" y="1063"/>
                        <a:pt x="800" y="1063"/>
                      </a:cubicBezTo>
                      <a:cubicBezTo>
                        <a:pt x="865" y="1063"/>
                        <a:pt x="916" y="1051"/>
                        <a:pt x="981" y="1051"/>
                      </a:cubicBezTo>
                      <a:cubicBezTo>
                        <a:pt x="1045" y="1038"/>
                        <a:pt x="1097" y="1012"/>
                        <a:pt x="1161" y="999"/>
                      </a:cubicBezTo>
                      <a:cubicBezTo>
                        <a:pt x="1277" y="947"/>
                        <a:pt x="1380" y="896"/>
                        <a:pt x="1484" y="818"/>
                      </a:cubicBezTo>
                      <a:cubicBezTo>
                        <a:pt x="1587" y="754"/>
                        <a:pt x="1664" y="677"/>
                        <a:pt x="1767" y="612"/>
                      </a:cubicBezTo>
                      <a:cubicBezTo>
                        <a:pt x="1858" y="535"/>
                        <a:pt x="1935" y="457"/>
                        <a:pt x="2012" y="393"/>
                      </a:cubicBezTo>
                      <a:cubicBezTo>
                        <a:pt x="2090" y="341"/>
                        <a:pt x="2180" y="277"/>
                        <a:pt x="2257" y="238"/>
                      </a:cubicBezTo>
                      <a:cubicBezTo>
                        <a:pt x="2335" y="200"/>
                        <a:pt x="2412" y="161"/>
                        <a:pt x="2502" y="135"/>
                      </a:cubicBezTo>
                      <a:cubicBezTo>
                        <a:pt x="2567" y="122"/>
                        <a:pt x="2644" y="109"/>
                        <a:pt x="2722" y="109"/>
                      </a:cubicBezTo>
                      <a:cubicBezTo>
                        <a:pt x="2773" y="109"/>
                        <a:pt x="2825" y="122"/>
                        <a:pt x="2876" y="148"/>
                      </a:cubicBezTo>
                      <a:cubicBezTo>
                        <a:pt x="2915" y="174"/>
                        <a:pt x="2928" y="200"/>
                        <a:pt x="2954" y="225"/>
                      </a:cubicBezTo>
                      <a:cubicBezTo>
                        <a:pt x="2954" y="238"/>
                        <a:pt x="2954" y="251"/>
                        <a:pt x="2967" y="264"/>
                      </a:cubicBezTo>
                      <a:cubicBezTo>
                        <a:pt x="2967" y="251"/>
                        <a:pt x="2967" y="238"/>
                        <a:pt x="2967" y="225"/>
                      </a:cubicBezTo>
                      <a:cubicBezTo>
                        <a:pt x="2954" y="187"/>
                        <a:pt x="2941" y="148"/>
                        <a:pt x="2902" y="109"/>
                      </a:cubicBezTo>
                      <a:cubicBezTo>
                        <a:pt x="2863" y="71"/>
                        <a:pt x="2799" y="32"/>
                        <a:pt x="2734"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2" name="Google Shape;1432;p9"/>
                <p:cNvSpPr/>
                <p:nvPr/>
              </p:nvSpPr>
              <p:spPr>
                <a:xfrm>
                  <a:off x="1191681" y="648922"/>
                  <a:ext cx="175925" cy="63369"/>
                </a:xfrm>
                <a:custGeom>
                  <a:avLst/>
                  <a:gdLst/>
                  <a:ahLst/>
                  <a:cxnLst/>
                  <a:rect l="l" t="t" r="r" b="b"/>
                  <a:pathLst>
                    <a:path w="2954" h="1064" extrusionOk="0">
                      <a:moveTo>
                        <a:pt x="2547" y="1"/>
                      </a:moveTo>
                      <a:cubicBezTo>
                        <a:pt x="2522" y="1"/>
                        <a:pt x="2499" y="2"/>
                        <a:pt x="2476" y="6"/>
                      </a:cubicBezTo>
                      <a:cubicBezTo>
                        <a:pt x="2373" y="19"/>
                        <a:pt x="2270" y="45"/>
                        <a:pt x="2179" y="84"/>
                      </a:cubicBezTo>
                      <a:cubicBezTo>
                        <a:pt x="2076" y="122"/>
                        <a:pt x="1986" y="174"/>
                        <a:pt x="1896" y="238"/>
                      </a:cubicBezTo>
                      <a:cubicBezTo>
                        <a:pt x="1793" y="303"/>
                        <a:pt x="1702" y="367"/>
                        <a:pt x="1612" y="445"/>
                      </a:cubicBezTo>
                      <a:cubicBezTo>
                        <a:pt x="1535" y="509"/>
                        <a:pt x="1444" y="586"/>
                        <a:pt x="1354" y="638"/>
                      </a:cubicBezTo>
                      <a:cubicBezTo>
                        <a:pt x="1264" y="702"/>
                        <a:pt x="1174" y="754"/>
                        <a:pt x="1071" y="806"/>
                      </a:cubicBezTo>
                      <a:cubicBezTo>
                        <a:pt x="1032" y="818"/>
                        <a:pt x="980" y="831"/>
                        <a:pt x="929" y="844"/>
                      </a:cubicBezTo>
                      <a:cubicBezTo>
                        <a:pt x="877" y="857"/>
                        <a:pt x="838" y="870"/>
                        <a:pt x="787" y="870"/>
                      </a:cubicBezTo>
                      <a:cubicBezTo>
                        <a:pt x="684" y="870"/>
                        <a:pt x="593" y="870"/>
                        <a:pt x="503" y="857"/>
                      </a:cubicBezTo>
                      <a:cubicBezTo>
                        <a:pt x="413" y="844"/>
                        <a:pt x="336" y="818"/>
                        <a:pt x="258" y="780"/>
                      </a:cubicBezTo>
                      <a:cubicBezTo>
                        <a:pt x="194" y="754"/>
                        <a:pt x="142" y="702"/>
                        <a:pt x="91" y="651"/>
                      </a:cubicBezTo>
                      <a:cubicBezTo>
                        <a:pt x="65" y="612"/>
                        <a:pt x="52" y="548"/>
                        <a:pt x="65" y="509"/>
                      </a:cubicBezTo>
                      <a:cubicBezTo>
                        <a:pt x="65" y="470"/>
                        <a:pt x="103" y="445"/>
                        <a:pt x="129" y="445"/>
                      </a:cubicBezTo>
                      <a:lnTo>
                        <a:pt x="181" y="445"/>
                      </a:lnTo>
                      <a:cubicBezTo>
                        <a:pt x="168" y="432"/>
                        <a:pt x="155" y="419"/>
                        <a:pt x="142" y="419"/>
                      </a:cubicBezTo>
                      <a:cubicBezTo>
                        <a:pt x="130" y="416"/>
                        <a:pt x="118" y="414"/>
                        <a:pt x="108" y="414"/>
                      </a:cubicBezTo>
                      <a:cubicBezTo>
                        <a:pt x="73" y="414"/>
                        <a:pt x="46" y="431"/>
                        <a:pt x="26" y="470"/>
                      </a:cubicBezTo>
                      <a:cubicBezTo>
                        <a:pt x="0" y="535"/>
                        <a:pt x="0" y="612"/>
                        <a:pt x="26" y="677"/>
                      </a:cubicBezTo>
                      <a:cubicBezTo>
                        <a:pt x="65" y="754"/>
                        <a:pt x="116" y="818"/>
                        <a:pt x="181" y="883"/>
                      </a:cubicBezTo>
                      <a:cubicBezTo>
                        <a:pt x="271" y="935"/>
                        <a:pt x="361" y="986"/>
                        <a:pt x="464" y="1012"/>
                      </a:cubicBezTo>
                      <a:cubicBezTo>
                        <a:pt x="568" y="1038"/>
                        <a:pt x="684" y="1063"/>
                        <a:pt x="787" y="1063"/>
                      </a:cubicBezTo>
                      <a:cubicBezTo>
                        <a:pt x="851" y="1063"/>
                        <a:pt x="916" y="1051"/>
                        <a:pt x="980" y="1051"/>
                      </a:cubicBezTo>
                      <a:cubicBezTo>
                        <a:pt x="1032" y="1038"/>
                        <a:pt x="1096" y="1012"/>
                        <a:pt x="1161" y="999"/>
                      </a:cubicBezTo>
                      <a:cubicBezTo>
                        <a:pt x="1264" y="947"/>
                        <a:pt x="1380" y="896"/>
                        <a:pt x="1483" y="818"/>
                      </a:cubicBezTo>
                      <a:cubicBezTo>
                        <a:pt x="1573" y="754"/>
                        <a:pt x="1664" y="677"/>
                        <a:pt x="1754" y="612"/>
                      </a:cubicBezTo>
                      <a:cubicBezTo>
                        <a:pt x="1844" y="535"/>
                        <a:pt x="1922" y="457"/>
                        <a:pt x="2012" y="393"/>
                      </a:cubicBezTo>
                      <a:cubicBezTo>
                        <a:pt x="2089" y="341"/>
                        <a:pt x="2167" y="277"/>
                        <a:pt x="2257" y="238"/>
                      </a:cubicBezTo>
                      <a:cubicBezTo>
                        <a:pt x="2334" y="200"/>
                        <a:pt x="2412" y="161"/>
                        <a:pt x="2489" y="135"/>
                      </a:cubicBezTo>
                      <a:cubicBezTo>
                        <a:pt x="2566" y="122"/>
                        <a:pt x="2631" y="109"/>
                        <a:pt x="2708" y="109"/>
                      </a:cubicBezTo>
                      <a:cubicBezTo>
                        <a:pt x="2760" y="109"/>
                        <a:pt x="2824" y="122"/>
                        <a:pt x="2876" y="148"/>
                      </a:cubicBezTo>
                      <a:cubicBezTo>
                        <a:pt x="2902" y="174"/>
                        <a:pt x="2927" y="200"/>
                        <a:pt x="2940" y="225"/>
                      </a:cubicBezTo>
                      <a:cubicBezTo>
                        <a:pt x="2953" y="238"/>
                        <a:pt x="2953" y="251"/>
                        <a:pt x="2953" y="264"/>
                      </a:cubicBezTo>
                      <a:cubicBezTo>
                        <a:pt x="2953" y="251"/>
                        <a:pt x="2953" y="238"/>
                        <a:pt x="2953" y="225"/>
                      </a:cubicBezTo>
                      <a:cubicBezTo>
                        <a:pt x="2953" y="187"/>
                        <a:pt x="2927" y="148"/>
                        <a:pt x="2902" y="109"/>
                      </a:cubicBezTo>
                      <a:cubicBezTo>
                        <a:pt x="2850" y="71"/>
                        <a:pt x="2785" y="32"/>
                        <a:pt x="2721" y="19"/>
                      </a:cubicBezTo>
                      <a:cubicBezTo>
                        <a:pt x="2666" y="10"/>
                        <a:pt x="2605"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3" name="Google Shape;1433;p9"/>
                <p:cNvSpPr/>
                <p:nvPr/>
              </p:nvSpPr>
              <p:spPr>
                <a:xfrm>
                  <a:off x="1289946" y="648922"/>
                  <a:ext cx="175925" cy="63369"/>
                </a:xfrm>
                <a:custGeom>
                  <a:avLst/>
                  <a:gdLst/>
                  <a:ahLst/>
                  <a:cxnLst/>
                  <a:rect l="l" t="t" r="r" b="b"/>
                  <a:pathLst>
                    <a:path w="2954" h="1064" extrusionOk="0">
                      <a:moveTo>
                        <a:pt x="2547" y="1"/>
                      </a:moveTo>
                      <a:cubicBezTo>
                        <a:pt x="2523" y="1"/>
                        <a:pt x="2499" y="2"/>
                        <a:pt x="2477" y="6"/>
                      </a:cubicBezTo>
                      <a:cubicBezTo>
                        <a:pt x="2373" y="19"/>
                        <a:pt x="2270" y="45"/>
                        <a:pt x="2180" y="84"/>
                      </a:cubicBezTo>
                      <a:cubicBezTo>
                        <a:pt x="2077" y="122"/>
                        <a:pt x="1987" y="174"/>
                        <a:pt x="1896" y="238"/>
                      </a:cubicBezTo>
                      <a:cubicBezTo>
                        <a:pt x="1806" y="303"/>
                        <a:pt x="1703" y="367"/>
                        <a:pt x="1613" y="445"/>
                      </a:cubicBezTo>
                      <a:cubicBezTo>
                        <a:pt x="1535" y="509"/>
                        <a:pt x="1445" y="586"/>
                        <a:pt x="1355" y="638"/>
                      </a:cubicBezTo>
                      <a:cubicBezTo>
                        <a:pt x="1264" y="702"/>
                        <a:pt x="1174" y="754"/>
                        <a:pt x="1071" y="806"/>
                      </a:cubicBezTo>
                      <a:cubicBezTo>
                        <a:pt x="1032" y="818"/>
                        <a:pt x="981" y="831"/>
                        <a:pt x="929" y="844"/>
                      </a:cubicBezTo>
                      <a:cubicBezTo>
                        <a:pt x="878" y="857"/>
                        <a:pt x="839" y="870"/>
                        <a:pt x="787" y="870"/>
                      </a:cubicBezTo>
                      <a:cubicBezTo>
                        <a:pt x="684" y="870"/>
                        <a:pt x="594" y="870"/>
                        <a:pt x="504" y="857"/>
                      </a:cubicBezTo>
                      <a:cubicBezTo>
                        <a:pt x="413" y="844"/>
                        <a:pt x="336" y="818"/>
                        <a:pt x="259" y="780"/>
                      </a:cubicBezTo>
                      <a:cubicBezTo>
                        <a:pt x="194" y="754"/>
                        <a:pt x="143" y="702"/>
                        <a:pt x="104" y="651"/>
                      </a:cubicBezTo>
                      <a:cubicBezTo>
                        <a:pt x="65" y="612"/>
                        <a:pt x="52" y="548"/>
                        <a:pt x="65" y="509"/>
                      </a:cubicBezTo>
                      <a:cubicBezTo>
                        <a:pt x="65" y="470"/>
                        <a:pt x="104" y="445"/>
                        <a:pt x="143" y="445"/>
                      </a:cubicBezTo>
                      <a:lnTo>
                        <a:pt x="181" y="445"/>
                      </a:lnTo>
                      <a:cubicBezTo>
                        <a:pt x="168" y="432"/>
                        <a:pt x="156" y="419"/>
                        <a:pt x="143" y="419"/>
                      </a:cubicBezTo>
                      <a:cubicBezTo>
                        <a:pt x="130" y="416"/>
                        <a:pt x="119" y="414"/>
                        <a:pt x="108" y="414"/>
                      </a:cubicBezTo>
                      <a:cubicBezTo>
                        <a:pt x="73" y="414"/>
                        <a:pt x="46" y="431"/>
                        <a:pt x="27" y="470"/>
                      </a:cubicBezTo>
                      <a:cubicBezTo>
                        <a:pt x="1" y="535"/>
                        <a:pt x="1" y="612"/>
                        <a:pt x="27" y="677"/>
                      </a:cubicBezTo>
                      <a:cubicBezTo>
                        <a:pt x="65" y="754"/>
                        <a:pt x="117" y="818"/>
                        <a:pt x="181" y="883"/>
                      </a:cubicBezTo>
                      <a:cubicBezTo>
                        <a:pt x="272" y="935"/>
                        <a:pt x="362" y="986"/>
                        <a:pt x="465" y="1012"/>
                      </a:cubicBezTo>
                      <a:cubicBezTo>
                        <a:pt x="568" y="1038"/>
                        <a:pt x="684" y="1063"/>
                        <a:pt x="800" y="1063"/>
                      </a:cubicBezTo>
                      <a:cubicBezTo>
                        <a:pt x="852" y="1063"/>
                        <a:pt x="916" y="1051"/>
                        <a:pt x="981" y="1051"/>
                      </a:cubicBezTo>
                      <a:cubicBezTo>
                        <a:pt x="1032" y="1038"/>
                        <a:pt x="1097" y="1012"/>
                        <a:pt x="1161" y="999"/>
                      </a:cubicBezTo>
                      <a:cubicBezTo>
                        <a:pt x="1277" y="947"/>
                        <a:pt x="1380" y="896"/>
                        <a:pt x="1484" y="818"/>
                      </a:cubicBezTo>
                      <a:cubicBezTo>
                        <a:pt x="1574" y="754"/>
                        <a:pt x="1664" y="677"/>
                        <a:pt x="1754" y="612"/>
                      </a:cubicBezTo>
                      <a:cubicBezTo>
                        <a:pt x="1845" y="535"/>
                        <a:pt x="1922" y="457"/>
                        <a:pt x="2012" y="393"/>
                      </a:cubicBezTo>
                      <a:cubicBezTo>
                        <a:pt x="2090" y="341"/>
                        <a:pt x="2167" y="277"/>
                        <a:pt x="2257" y="238"/>
                      </a:cubicBezTo>
                      <a:cubicBezTo>
                        <a:pt x="2335" y="200"/>
                        <a:pt x="2412" y="161"/>
                        <a:pt x="2489" y="135"/>
                      </a:cubicBezTo>
                      <a:cubicBezTo>
                        <a:pt x="2567" y="122"/>
                        <a:pt x="2644" y="109"/>
                        <a:pt x="2709" y="109"/>
                      </a:cubicBezTo>
                      <a:cubicBezTo>
                        <a:pt x="2773" y="109"/>
                        <a:pt x="2825" y="122"/>
                        <a:pt x="2876" y="148"/>
                      </a:cubicBezTo>
                      <a:cubicBezTo>
                        <a:pt x="2902" y="174"/>
                        <a:pt x="2928" y="200"/>
                        <a:pt x="2941" y="225"/>
                      </a:cubicBezTo>
                      <a:cubicBezTo>
                        <a:pt x="2954" y="238"/>
                        <a:pt x="2954" y="251"/>
                        <a:pt x="2954" y="264"/>
                      </a:cubicBezTo>
                      <a:cubicBezTo>
                        <a:pt x="2954" y="251"/>
                        <a:pt x="2954" y="238"/>
                        <a:pt x="2954" y="225"/>
                      </a:cubicBezTo>
                      <a:cubicBezTo>
                        <a:pt x="2954" y="187"/>
                        <a:pt x="2928" y="148"/>
                        <a:pt x="2902" y="109"/>
                      </a:cubicBezTo>
                      <a:cubicBezTo>
                        <a:pt x="2850" y="71"/>
                        <a:pt x="2799" y="32"/>
                        <a:pt x="2722" y="19"/>
                      </a:cubicBezTo>
                      <a:cubicBezTo>
                        <a:pt x="2667"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4" name="Google Shape;1434;p9"/>
                <p:cNvSpPr/>
                <p:nvPr/>
              </p:nvSpPr>
              <p:spPr>
                <a:xfrm>
                  <a:off x="1386723" y="648922"/>
                  <a:ext cx="177474" cy="64143"/>
                </a:xfrm>
                <a:custGeom>
                  <a:avLst/>
                  <a:gdLst/>
                  <a:ahLst/>
                  <a:cxnLst/>
                  <a:rect l="l" t="t" r="r" b="b"/>
                  <a:pathLst>
                    <a:path w="2980" h="1077" extrusionOk="0">
                      <a:moveTo>
                        <a:pt x="2566" y="1"/>
                      </a:moveTo>
                      <a:cubicBezTo>
                        <a:pt x="2541" y="1"/>
                        <a:pt x="2516" y="2"/>
                        <a:pt x="2489" y="6"/>
                      </a:cubicBezTo>
                      <a:cubicBezTo>
                        <a:pt x="2399" y="19"/>
                        <a:pt x="2296" y="45"/>
                        <a:pt x="2205" y="84"/>
                      </a:cubicBezTo>
                      <a:cubicBezTo>
                        <a:pt x="2102" y="122"/>
                        <a:pt x="1999" y="174"/>
                        <a:pt x="1909" y="238"/>
                      </a:cubicBezTo>
                      <a:cubicBezTo>
                        <a:pt x="1819" y="303"/>
                        <a:pt x="1728" y="367"/>
                        <a:pt x="1638" y="445"/>
                      </a:cubicBezTo>
                      <a:cubicBezTo>
                        <a:pt x="1548" y="509"/>
                        <a:pt x="1458" y="586"/>
                        <a:pt x="1367" y="638"/>
                      </a:cubicBezTo>
                      <a:cubicBezTo>
                        <a:pt x="1290" y="702"/>
                        <a:pt x="1187" y="754"/>
                        <a:pt x="1097" y="806"/>
                      </a:cubicBezTo>
                      <a:cubicBezTo>
                        <a:pt x="1045" y="818"/>
                        <a:pt x="993" y="831"/>
                        <a:pt x="955" y="844"/>
                      </a:cubicBezTo>
                      <a:cubicBezTo>
                        <a:pt x="903" y="857"/>
                        <a:pt x="852" y="870"/>
                        <a:pt x="800" y="870"/>
                      </a:cubicBezTo>
                      <a:cubicBezTo>
                        <a:pt x="710" y="870"/>
                        <a:pt x="607" y="870"/>
                        <a:pt x="516" y="857"/>
                      </a:cubicBezTo>
                      <a:cubicBezTo>
                        <a:pt x="439" y="844"/>
                        <a:pt x="349" y="818"/>
                        <a:pt x="271" y="780"/>
                      </a:cubicBezTo>
                      <a:cubicBezTo>
                        <a:pt x="207" y="754"/>
                        <a:pt x="155" y="702"/>
                        <a:pt x="117" y="651"/>
                      </a:cubicBezTo>
                      <a:cubicBezTo>
                        <a:pt x="78" y="612"/>
                        <a:pt x="65" y="548"/>
                        <a:pt x="78" y="509"/>
                      </a:cubicBezTo>
                      <a:cubicBezTo>
                        <a:pt x="91" y="470"/>
                        <a:pt x="117" y="445"/>
                        <a:pt x="155" y="445"/>
                      </a:cubicBezTo>
                      <a:lnTo>
                        <a:pt x="194" y="445"/>
                      </a:lnTo>
                      <a:cubicBezTo>
                        <a:pt x="181" y="432"/>
                        <a:pt x="168" y="432"/>
                        <a:pt x="155" y="419"/>
                      </a:cubicBezTo>
                      <a:cubicBezTo>
                        <a:pt x="104" y="419"/>
                        <a:pt x="52" y="432"/>
                        <a:pt x="39" y="483"/>
                      </a:cubicBezTo>
                      <a:cubicBezTo>
                        <a:pt x="0" y="548"/>
                        <a:pt x="0" y="612"/>
                        <a:pt x="39" y="690"/>
                      </a:cubicBezTo>
                      <a:cubicBezTo>
                        <a:pt x="65" y="767"/>
                        <a:pt x="129" y="831"/>
                        <a:pt x="194" y="883"/>
                      </a:cubicBezTo>
                      <a:cubicBezTo>
                        <a:pt x="284" y="947"/>
                        <a:pt x="374" y="999"/>
                        <a:pt x="478" y="1025"/>
                      </a:cubicBezTo>
                      <a:cubicBezTo>
                        <a:pt x="581" y="1051"/>
                        <a:pt x="697" y="1063"/>
                        <a:pt x="813" y="1076"/>
                      </a:cubicBezTo>
                      <a:cubicBezTo>
                        <a:pt x="864" y="1063"/>
                        <a:pt x="929" y="1063"/>
                        <a:pt x="993" y="1051"/>
                      </a:cubicBezTo>
                      <a:cubicBezTo>
                        <a:pt x="1058" y="1038"/>
                        <a:pt x="1122" y="1012"/>
                        <a:pt x="1174" y="999"/>
                      </a:cubicBezTo>
                      <a:cubicBezTo>
                        <a:pt x="1290" y="947"/>
                        <a:pt x="1393" y="896"/>
                        <a:pt x="1496" y="818"/>
                      </a:cubicBezTo>
                      <a:cubicBezTo>
                        <a:pt x="1599" y="754"/>
                        <a:pt x="1690" y="677"/>
                        <a:pt x="1780" y="612"/>
                      </a:cubicBezTo>
                      <a:cubicBezTo>
                        <a:pt x="1870" y="535"/>
                        <a:pt x="1948" y="457"/>
                        <a:pt x="2025" y="393"/>
                      </a:cubicBezTo>
                      <a:cubicBezTo>
                        <a:pt x="2102" y="341"/>
                        <a:pt x="2193" y="277"/>
                        <a:pt x="2270" y="238"/>
                      </a:cubicBezTo>
                      <a:cubicBezTo>
                        <a:pt x="2347" y="200"/>
                        <a:pt x="2425" y="161"/>
                        <a:pt x="2515" y="135"/>
                      </a:cubicBezTo>
                      <a:cubicBezTo>
                        <a:pt x="2579" y="122"/>
                        <a:pt x="2657" y="109"/>
                        <a:pt x="2734" y="109"/>
                      </a:cubicBezTo>
                      <a:cubicBezTo>
                        <a:pt x="2786" y="109"/>
                        <a:pt x="2837" y="122"/>
                        <a:pt x="2889" y="148"/>
                      </a:cubicBezTo>
                      <a:cubicBezTo>
                        <a:pt x="2928" y="174"/>
                        <a:pt x="2953" y="200"/>
                        <a:pt x="2966" y="225"/>
                      </a:cubicBezTo>
                      <a:cubicBezTo>
                        <a:pt x="2966" y="238"/>
                        <a:pt x="2979" y="251"/>
                        <a:pt x="2979" y="264"/>
                      </a:cubicBezTo>
                      <a:cubicBezTo>
                        <a:pt x="2979" y="251"/>
                        <a:pt x="2979" y="238"/>
                        <a:pt x="2979" y="225"/>
                      </a:cubicBezTo>
                      <a:cubicBezTo>
                        <a:pt x="2966" y="187"/>
                        <a:pt x="2953" y="148"/>
                        <a:pt x="2928" y="109"/>
                      </a:cubicBezTo>
                      <a:cubicBezTo>
                        <a:pt x="2876" y="71"/>
                        <a:pt x="2811" y="32"/>
                        <a:pt x="2747" y="19"/>
                      </a:cubicBezTo>
                      <a:cubicBezTo>
                        <a:pt x="2683" y="10"/>
                        <a:pt x="2626" y="1"/>
                        <a:pt x="256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5" name="Google Shape;1435;p9"/>
                <p:cNvSpPr/>
                <p:nvPr/>
              </p:nvSpPr>
              <p:spPr>
                <a:xfrm>
                  <a:off x="1485762" y="648922"/>
                  <a:ext cx="175925" cy="63369"/>
                </a:xfrm>
                <a:custGeom>
                  <a:avLst/>
                  <a:gdLst/>
                  <a:ahLst/>
                  <a:cxnLst/>
                  <a:rect l="l" t="t" r="r" b="b"/>
                  <a:pathLst>
                    <a:path w="2954" h="1064" extrusionOk="0">
                      <a:moveTo>
                        <a:pt x="2547" y="1"/>
                      </a:moveTo>
                      <a:cubicBezTo>
                        <a:pt x="2523" y="1"/>
                        <a:pt x="2499" y="2"/>
                        <a:pt x="2477" y="6"/>
                      </a:cubicBezTo>
                      <a:cubicBezTo>
                        <a:pt x="2373" y="19"/>
                        <a:pt x="2283" y="45"/>
                        <a:pt x="2180" y="84"/>
                      </a:cubicBezTo>
                      <a:cubicBezTo>
                        <a:pt x="2077" y="122"/>
                        <a:pt x="1987" y="174"/>
                        <a:pt x="1896" y="238"/>
                      </a:cubicBezTo>
                      <a:cubicBezTo>
                        <a:pt x="1806" y="303"/>
                        <a:pt x="1716" y="367"/>
                        <a:pt x="1626" y="445"/>
                      </a:cubicBezTo>
                      <a:cubicBezTo>
                        <a:pt x="1535" y="509"/>
                        <a:pt x="1445" y="586"/>
                        <a:pt x="1355" y="638"/>
                      </a:cubicBezTo>
                      <a:cubicBezTo>
                        <a:pt x="1265" y="702"/>
                        <a:pt x="1174" y="754"/>
                        <a:pt x="1071" y="806"/>
                      </a:cubicBezTo>
                      <a:cubicBezTo>
                        <a:pt x="1032" y="818"/>
                        <a:pt x="981" y="831"/>
                        <a:pt x="929" y="844"/>
                      </a:cubicBezTo>
                      <a:cubicBezTo>
                        <a:pt x="891" y="857"/>
                        <a:pt x="839" y="870"/>
                        <a:pt x="787" y="870"/>
                      </a:cubicBezTo>
                      <a:cubicBezTo>
                        <a:pt x="684" y="870"/>
                        <a:pt x="594" y="870"/>
                        <a:pt x="504" y="857"/>
                      </a:cubicBezTo>
                      <a:cubicBezTo>
                        <a:pt x="414"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9" y="432"/>
                        <a:pt x="156" y="419"/>
                        <a:pt x="143" y="419"/>
                      </a:cubicBezTo>
                      <a:cubicBezTo>
                        <a:pt x="131" y="416"/>
                        <a:pt x="119" y="414"/>
                        <a:pt x="108" y="414"/>
                      </a:cubicBezTo>
                      <a:cubicBezTo>
                        <a:pt x="74" y="414"/>
                        <a:pt x="46" y="431"/>
                        <a:pt x="27" y="470"/>
                      </a:cubicBezTo>
                      <a:cubicBezTo>
                        <a:pt x="1" y="535"/>
                        <a:pt x="1" y="612"/>
                        <a:pt x="27" y="677"/>
                      </a:cubicBezTo>
                      <a:cubicBezTo>
                        <a:pt x="65" y="754"/>
                        <a:pt x="117" y="818"/>
                        <a:pt x="181" y="883"/>
                      </a:cubicBezTo>
                      <a:cubicBezTo>
                        <a:pt x="272" y="935"/>
                        <a:pt x="362" y="986"/>
                        <a:pt x="465" y="1012"/>
                      </a:cubicBezTo>
                      <a:cubicBezTo>
                        <a:pt x="568" y="1038"/>
                        <a:pt x="684" y="1063"/>
                        <a:pt x="800" y="1063"/>
                      </a:cubicBezTo>
                      <a:cubicBezTo>
                        <a:pt x="852" y="1063"/>
                        <a:pt x="916" y="1051"/>
                        <a:pt x="981" y="1051"/>
                      </a:cubicBezTo>
                      <a:cubicBezTo>
                        <a:pt x="1032" y="1038"/>
                        <a:pt x="1097" y="1012"/>
                        <a:pt x="1161" y="999"/>
                      </a:cubicBezTo>
                      <a:cubicBezTo>
                        <a:pt x="1265" y="947"/>
                        <a:pt x="1381" y="896"/>
                        <a:pt x="1484" y="818"/>
                      </a:cubicBezTo>
                      <a:cubicBezTo>
                        <a:pt x="1574" y="754"/>
                        <a:pt x="1664" y="677"/>
                        <a:pt x="1755" y="612"/>
                      </a:cubicBezTo>
                      <a:cubicBezTo>
                        <a:pt x="1845" y="535"/>
                        <a:pt x="1922" y="457"/>
                        <a:pt x="2012" y="393"/>
                      </a:cubicBezTo>
                      <a:cubicBezTo>
                        <a:pt x="2090" y="341"/>
                        <a:pt x="2167" y="277"/>
                        <a:pt x="2257" y="238"/>
                      </a:cubicBezTo>
                      <a:cubicBezTo>
                        <a:pt x="2335" y="200"/>
                        <a:pt x="2412" y="161"/>
                        <a:pt x="2490" y="135"/>
                      </a:cubicBezTo>
                      <a:cubicBezTo>
                        <a:pt x="2567" y="122"/>
                        <a:pt x="2631" y="109"/>
                        <a:pt x="2709" y="109"/>
                      </a:cubicBezTo>
                      <a:cubicBezTo>
                        <a:pt x="2760" y="109"/>
                        <a:pt x="2825" y="122"/>
                        <a:pt x="2876" y="148"/>
                      </a:cubicBezTo>
                      <a:cubicBezTo>
                        <a:pt x="2902" y="174"/>
                        <a:pt x="2928" y="200"/>
                        <a:pt x="2941" y="225"/>
                      </a:cubicBezTo>
                      <a:cubicBezTo>
                        <a:pt x="2954" y="238"/>
                        <a:pt x="2954" y="251"/>
                        <a:pt x="2954" y="264"/>
                      </a:cubicBezTo>
                      <a:cubicBezTo>
                        <a:pt x="2954" y="251"/>
                        <a:pt x="2954" y="238"/>
                        <a:pt x="2954" y="225"/>
                      </a:cubicBezTo>
                      <a:cubicBezTo>
                        <a:pt x="2954" y="187"/>
                        <a:pt x="2941" y="148"/>
                        <a:pt x="2902" y="109"/>
                      </a:cubicBezTo>
                      <a:cubicBezTo>
                        <a:pt x="2851" y="71"/>
                        <a:pt x="2799" y="32"/>
                        <a:pt x="2722" y="19"/>
                      </a:cubicBezTo>
                      <a:cubicBezTo>
                        <a:pt x="2667"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6" name="Google Shape;1436;p9"/>
                <p:cNvSpPr/>
                <p:nvPr/>
              </p:nvSpPr>
              <p:spPr>
                <a:xfrm>
                  <a:off x="1583313"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89" y="122"/>
                        <a:pt x="1999" y="174"/>
                        <a:pt x="1909" y="238"/>
                      </a:cubicBezTo>
                      <a:cubicBezTo>
                        <a:pt x="1806" y="303"/>
                        <a:pt x="1715" y="367"/>
                        <a:pt x="1625" y="445"/>
                      </a:cubicBezTo>
                      <a:cubicBezTo>
                        <a:pt x="1535" y="509"/>
                        <a:pt x="1458" y="586"/>
                        <a:pt x="1354" y="638"/>
                      </a:cubicBezTo>
                      <a:cubicBezTo>
                        <a:pt x="1277" y="702"/>
                        <a:pt x="1187" y="754"/>
                        <a:pt x="1084" y="806"/>
                      </a:cubicBezTo>
                      <a:cubicBezTo>
                        <a:pt x="1032" y="818"/>
                        <a:pt x="993" y="831"/>
                        <a:pt x="942" y="844"/>
                      </a:cubicBezTo>
                      <a:cubicBezTo>
                        <a:pt x="890" y="857"/>
                        <a:pt x="839" y="870"/>
                        <a:pt x="800" y="870"/>
                      </a:cubicBezTo>
                      <a:cubicBezTo>
                        <a:pt x="697" y="870"/>
                        <a:pt x="607" y="870"/>
                        <a:pt x="503" y="857"/>
                      </a:cubicBezTo>
                      <a:cubicBezTo>
                        <a:pt x="426" y="844"/>
                        <a:pt x="349" y="818"/>
                        <a:pt x="271" y="780"/>
                      </a:cubicBezTo>
                      <a:cubicBezTo>
                        <a:pt x="207" y="754"/>
                        <a:pt x="142" y="702"/>
                        <a:pt x="104" y="651"/>
                      </a:cubicBezTo>
                      <a:cubicBezTo>
                        <a:pt x="78" y="612"/>
                        <a:pt x="65" y="548"/>
                        <a:pt x="78" y="509"/>
                      </a:cubicBezTo>
                      <a:cubicBezTo>
                        <a:pt x="78" y="470"/>
                        <a:pt x="117" y="445"/>
                        <a:pt x="142" y="445"/>
                      </a:cubicBezTo>
                      <a:lnTo>
                        <a:pt x="181" y="445"/>
                      </a:lnTo>
                      <a:cubicBezTo>
                        <a:pt x="168" y="432"/>
                        <a:pt x="168" y="419"/>
                        <a:pt x="142" y="419"/>
                      </a:cubicBezTo>
                      <a:cubicBezTo>
                        <a:pt x="133" y="416"/>
                        <a:pt x="123" y="414"/>
                        <a:pt x="113" y="414"/>
                      </a:cubicBezTo>
                      <a:cubicBezTo>
                        <a:pt x="81" y="414"/>
                        <a:pt x="49" y="431"/>
                        <a:pt x="39" y="470"/>
                      </a:cubicBezTo>
                      <a:cubicBezTo>
                        <a:pt x="0" y="535"/>
                        <a:pt x="0" y="612"/>
                        <a:pt x="39" y="677"/>
                      </a:cubicBezTo>
                      <a:cubicBezTo>
                        <a:pt x="65" y="754"/>
                        <a:pt x="129" y="818"/>
                        <a:pt x="194" y="883"/>
                      </a:cubicBezTo>
                      <a:cubicBezTo>
                        <a:pt x="284" y="935"/>
                        <a:pt x="374" y="986"/>
                        <a:pt x="478" y="1012"/>
                      </a:cubicBezTo>
                      <a:cubicBezTo>
                        <a:pt x="581" y="1038"/>
                        <a:pt x="697" y="1063"/>
                        <a:pt x="800" y="1063"/>
                      </a:cubicBezTo>
                      <a:cubicBezTo>
                        <a:pt x="864" y="1063"/>
                        <a:pt x="929" y="1051"/>
                        <a:pt x="980" y="1051"/>
                      </a:cubicBezTo>
                      <a:cubicBezTo>
                        <a:pt x="1045" y="1038"/>
                        <a:pt x="1109" y="1012"/>
                        <a:pt x="1161" y="999"/>
                      </a:cubicBezTo>
                      <a:cubicBezTo>
                        <a:pt x="1277" y="947"/>
                        <a:pt x="1393" y="896"/>
                        <a:pt x="1483" y="818"/>
                      </a:cubicBezTo>
                      <a:cubicBezTo>
                        <a:pt x="1587" y="754"/>
                        <a:pt x="1677" y="677"/>
                        <a:pt x="1767" y="612"/>
                      </a:cubicBezTo>
                      <a:cubicBezTo>
                        <a:pt x="1857" y="535"/>
                        <a:pt x="1935" y="457"/>
                        <a:pt x="2025" y="393"/>
                      </a:cubicBezTo>
                      <a:cubicBezTo>
                        <a:pt x="2102" y="341"/>
                        <a:pt x="2180" y="277"/>
                        <a:pt x="2270" y="238"/>
                      </a:cubicBezTo>
                      <a:cubicBezTo>
                        <a:pt x="2347" y="200"/>
                        <a:pt x="2425" y="161"/>
                        <a:pt x="2502" y="135"/>
                      </a:cubicBezTo>
                      <a:cubicBezTo>
                        <a:pt x="2579" y="122"/>
                        <a:pt x="2644" y="109"/>
                        <a:pt x="2721" y="109"/>
                      </a:cubicBezTo>
                      <a:cubicBezTo>
                        <a:pt x="2773" y="109"/>
                        <a:pt x="2837" y="122"/>
                        <a:pt x="2876" y="148"/>
                      </a:cubicBezTo>
                      <a:cubicBezTo>
                        <a:pt x="2915" y="174"/>
                        <a:pt x="2940" y="200"/>
                        <a:pt x="2953" y="225"/>
                      </a:cubicBezTo>
                      <a:cubicBezTo>
                        <a:pt x="2966" y="238"/>
                        <a:pt x="2966" y="251"/>
                        <a:pt x="2966" y="264"/>
                      </a:cubicBezTo>
                      <a:cubicBezTo>
                        <a:pt x="2966" y="251"/>
                        <a:pt x="2966" y="238"/>
                        <a:pt x="2966" y="225"/>
                      </a:cubicBezTo>
                      <a:cubicBezTo>
                        <a:pt x="2966" y="187"/>
                        <a:pt x="2940" y="148"/>
                        <a:pt x="2915" y="109"/>
                      </a:cubicBezTo>
                      <a:cubicBezTo>
                        <a:pt x="2863" y="71"/>
                        <a:pt x="2799" y="32"/>
                        <a:pt x="2734" y="19"/>
                      </a:cubicBezTo>
                      <a:cubicBezTo>
                        <a:pt x="2679"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7" name="Google Shape;1437;p9"/>
                <p:cNvSpPr/>
                <p:nvPr/>
              </p:nvSpPr>
              <p:spPr>
                <a:xfrm>
                  <a:off x="1681579" y="648922"/>
                  <a:ext cx="176700" cy="63369"/>
                </a:xfrm>
                <a:custGeom>
                  <a:avLst/>
                  <a:gdLst/>
                  <a:ahLst/>
                  <a:cxnLst/>
                  <a:rect l="l" t="t" r="r" b="b"/>
                  <a:pathLst>
                    <a:path w="2967" h="1064" extrusionOk="0">
                      <a:moveTo>
                        <a:pt x="2556" y="1"/>
                      </a:moveTo>
                      <a:cubicBezTo>
                        <a:pt x="2530" y="1"/>
                        <a:pt x="2503" y="2"/>
                        <a:pt x="2477" y="6"/>
                      </a:cubicBezTo>
                      <a:cubicBezTo>
                        <a:pt x="2386" y="19"/>
                        <a:pt x="2283" y="45"/>
                        <a:pt x="2193" y="84"/>
                      </a:cubicBezTo>
                      <a:cubicBezTo>
                        <a:pt x="2090" y="122"/>
                        <a:pt x="1987" y="174"/>
                        <a:pt x="1896" y="238"/>
                      </a:cubicBezTo>
                      <a:cubicBezTo>
                        <a:pt x="1806" y="303"/>
                        <a:pt x="1716" y="367"/>
                        <a:pt x="1626" y="445"/>
                      </a:cubicBezTo>
                      <a:cubicBezTo>
                        <a:pt x="1535" y="509"/>
                        <a:pt x="1445" y="586"/>
                        <a:pt x="1355" y="638"/>
                      </a:cubicBezTo>
                      <a:cubicBezTo>
                        <a:pt x="1278" y="702"/>
                        <a:pt x="1174" y="754"/>
                        <a:pt x="1084" y="806"/>
                      </a:cubicBezTo>
                      <a:cubicBezTo>
                        <a:pt x="1033" y="818"/>
                        <a:pt x="994" y="831"/>
                        <a:pt x="942" y="844"/>
                      </a:cubicBezTo>
                      <a:cubicBezTo>
                        <a:pt x="891" y="857"/>
                        <a:pt x="839" y="870"/>
                        <a:pt x="788" y="870"/>
                      </a:cubicBezTo>
                      <a:cubicBezTo>
                        <a:pt x="697" y="870"/>
                        <a:pt x="594" y="870"/>
                        <a:pt x="504" y="857"/>
                      </a:cubicBezTo>
                      <a:cubicBezTo>
                        <a:pt x="427" y="844"/>
                        <a:pt x="336" y="818"/>
                        <a:pt x="272" y="780"/>
                      </a:cubicBezTo>
                      <a:cubicBezTo>
                        <a:pt x="207" y="754"/>
                        <a:pt x="143" y="702"/>
                        <a:pt x="104" y="651"/>
                      </a:cubicBezTo>
                      <a:cubicBezTo>
                        <a:pt x="78" y="612"/>
                        <a:pt x="65" y="548"/>
                        <a:pt x="78" y="509"/>
                      </a:cubicBezTo>
                      <a:cubicBezTo>
                        <a:pt x="78" y="470"/>
                        <a:pt x="104" y="445"/>
                        <a:pt x="143" y="445"/>
                      </a:cubicBezTo>
                      <a:lnTo>
                        <a:pt x="182" y="445"/>
                      </a:lnTo>
                      <a:cubicBezTo>
                        <a:pt x="169" y="432"/>
                        <a:pt x="156" y="419"/>
                        <a:pt x="143" y="419"/>
                      </a:cubicBezTo>
                      <a:cubicBezTo>
                        <a:pt x="134" y="416"/>
                        <a:pt x="124" y="414"/>
                        <a:pt x="114" y="414"/>
                      </a:cubicBezTo>
                      <a:cubicBezTo>
                        <a:pt x="82" y="414"/>
                        <a:pt x="50" y="431"/>
                        <a:pt x="40" y="470"/>
                      </a:cubicBezTo>
                      <a:cubicBezTo>
                        <a:pt x="1" y="535"/>
                        <a:pt x="1" y="612"/>
                        <a:pt x="40" y="677"/>
                      </a:cubicBezTo>
                      <a:cubicBezTo>
                        <a:pt x="65" y="754"/>
                        <a:pt x="130" y="818"/>
                        <a:pt x="194" y="883"/>
                      </a:cubicBezTo>
                      <a:cubicBezTo>
                        <a:pt x="272" y="935"/>
                        <a:pt x="375" y="986"/>
                        <a:pt x="465" y="1012"/>
                      </a:cubicBezTo>
                      <a:cubicBezTo>
                        <a:pt x="581" y="1038"/>
                        <a:pt x="684" y="1063"/>
                        <a:pt x="800" y="1063"/>
                      </a:cubicBezTo>
                      <a:cubicBezTo>
                        <a:pt x="865" y="1063"/>
                        <a:pt x="929" y="1051"/>
                        <a:pt x="981" y="1051"/>
                      </a:cubicBezTo>
                      <a:cubicBezTo>
                        <a:pt x="1045" y="1038"/>
                        <a:pt x="1110" y="1012"/>
                        <a:pt x="1162" y="999"/>
                      </a:cubicBezTo>
                      <a:cubicBezTo>
                        <a:pt x="1278" y="947"/>
                        <a:pt x="1381" y="896"/>
                        <a:pt x="1484" y="818"/>
                      </a:cubicBezTo>
                      <a:cubicBezTo>
                        <a:pt x="1587" y="754"/>
                        <a:pt x="1677" y="677"/>
                        <a:pt x="1768" y="612"/>
                      </a:cubicBezTo>
                      <a:cubicBezTo>
                        <a:pt x="1858" y="535"/>
                        <a:pt x="1935" y="457"/>
                        <a:pt x="2025" y="393"/>
                      </a:cubicBezTo>
                      <a:cubicBezTo>
                        <a:pt x="2090" y="341"/>
                        <a:pt x="2180" y="277"/>
                        <a:pt x="2258" y="238"/>
                      </a:cubicBezTo>
                      <a:cubicBezTo>
                        <a:pt x="2335" y="200"/>
                        <a:pt x="2425" y="161"/>
                        <a:pt x="2503" y="135"/>
                      </a:cubicBezTo>
                      <a:cubicBezTo>
                        <a:pt x="2567" y="122"/>
                        <a:pt x="2644" y="109"/>
                        <a:pt x="2722" y="109"/>
                      </a:cubicBezTo>
                      <a:cubicBezTo>
                        <a:pt x="2773" y="109"/>
                        <a:pt x="2838" y="122"/>
                        <a:pt x="2876" y="148"/>
                      </a:cubicBezTo>
                      <a:cubicBezTo>
                        <a:pt x="2915" y="174"/>
                        <a:pt x="2941" y="200"/>
                        <a:pt x="2954" y="225"/>
                      </a:cubicBezTo>
                      <a:cubicBezTo>
                        <a:pt x="2954" y="238"/>
                        <a:pt x="2967" y="251"/>
                        <a:pt x="2967" y="264"/>
                      </a:cubicBezTo>
                      <a:cubicBezTo>
                        <a:pt x="2967" y="251"/>
                        <a:pt x="2967" y="238"/>
                        <a:pt x="2967" y="225"/>
                      </a:cubicBezTo>
                      <a:cubicBezTo>
                        <a:pt x="2954" y="187"/>
                        <a:pt x="2941" y="148"/>
                        <a:pt x="2915" y="109"/>
                      </a:cubicBezTo>
                      <a:cubicBezTo>
                        <a:pt x="2864" y="71"/>
                        <a:pt x="2799" y="32"/>
                        <a:pt x="2735" y="19"/>
                      </a:cubicBezTo>
                      <a:cubicBezTo>
                        <a:pt x="2680" y="10"/>
                        <a:pt x="2619" y="1"/>
                        <a:pt x="255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8" name="Google Shape;1438;p9"/>
                <p:cNvSpPr/>
                <p:nvPr/>
              </p:nvSpPr>
              <p:spPr>
                <a:xfrm>
                  <a:off x="1779904" y="648922"/>
                  <a:ext cx="176700" cy="63369"/>
                </a:xfrm>
                <a:custGeom>
                  <a:avLst/>
                  <a:gdLst/>
                  <a:ahLst/>
                  <a:cxnLst/>
                  <a:rect l="l" t="t" r="r" b="b"/>
                  <a:pathLst>
                    <a:path w="2967" h="1064" extrusionOk="0">
                      <a:moveTo>
                        <a:pt x="2553" y="1"/>
                      </a:moveTo>
                      <a:cubicBezTo>
                        <a:pt x="2528" y="1"/>
                        <a:pt x="2503" y="2"/>
                        <a:pt x="2476" y="6"/>
                      </a:cubicBezTo>
                      <a:cubicBezTo>
                        <a:pt x="2373" y="19"/>
                        <a:pt x="2283" y="45"/>
                        <a:pt x="2193" y="84"/>
                      </a:cubicBezTo>
                      <a:cubicBezTo>
                        <a:pt x="2089" y="122"/>
                        <a:pt x="1986" y="174"/>
                        <a:pt x="1896" y="238"/>
                      </a:cubicBezTo>
                      <a:cubicBezTo>
                        <a:pt x="1806" y="303"/>
                        <a:pt x="1715" y="367"/>
                        <a:pt x="1625" y="445"/>
                      </a:cubicBezTo>
                      <a:cubicBezTo>
                        <a:pt x="1535" y="509"/>
                        <a:pt x="1445" y="586"/>
                        <a:pt x="1354" y="638"/>
                      </a:cubicBezTo>
                      <a:cubicBezTo>
                        <a:pt x="1264" y="702"/>
                        <a:pt x="1174" y="754"/>
                        <a:pt x="1071" y="806"/>
                      </a:cubicBezTo>
                      <a:cubicBezTo>
                        <a:pt x="1032" y="818"/>
                        <a:pt x="980" y="831"/>
                        <a:pt x="929" y="844"/>
                      </a:cubicBezTo>
                      <a:cubicBezTo>
                        <a:pt x="890" y="857"/>
                        <a:pt x="839" y="870"/>
                        <a:pt x="787" y="870"/>
                      </a:cubicBezTo>
                      <a:cubicBezTo>
                        <a:pt x="697" y="870"/>
                        <a:pt x="594" y="870"/>
                        <a:pt x="503" y="857"/>
                      </a:cubicBezTo>
                      <a:cubicBezTo>
                        <a:pt x="413" y="844"/>
                        <a:pt x="336" y="818"/>
                        <a:pt x="258" y="780"/>
                      </a:cubicBezTo>
                      <a:cubicBezTo>
                        <a:pt x="194" y="754"/>
                        <a:pt x="142" y="702"/>
                        <a:pt x="104" y="651"/>
                      </a:cubicBezTo>
                      <a:cubicBezTo>
                        <a:pt x="65" y="612"/>
                        <a:pt x="52" y="548"/>
                        <a:pt x="65" y="509"/>
                      </a:cubicBezTo>
                      <a:cubicBezTo>
                        <a:pt x="78"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0" y="535"/>
                        <a:pt x="0"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0" y="1051"/>
                      </a:cubicBezTo>
                      <a:cubicBezTo>
                        <a:pt x="1045" y="1038"/>
                        <a:pt x="1097" y="1012"/>
                        <a:pt x="1161" y="999"/>
                      </a:cubicBezTo>
                      <a:cubicBezTo>
                        <a:pt x="1277" y="947"/>
                        <a:pt x="1380" y="896"/>
                        <a:pt x="1483" y="818"/>
                      </a:cubicBezTo>
                      <a:cubicBezTo>
                        <a:pt x="1587" y="754"/>
                        <a:pt x="1664" y="677"/>
                        <a:pt x="1754" y="612"/>
                      </a:cubicBezTo>
                      <a:cubicBezTo>
                        <a:pt x="1844" y="535"/>
                        <a:pt x="1935" y="457"/>
                        <a:pt x="2012" y="393"/>
                      </a:cubicBezTo>
                      <a:cubicBezTo>
                        <a:pt x="2089" y="341"/>
                        <a:pt x="2167" y="277"/>
                        <a:pt x="2257" y="238"/>
                      </a:cubicBezTo>
                      <a:cubicBezTo>
                        <a:pt x="2334" y="200"/>
                        <a:pt x="2412" y="161"/>
                        <a:pt x="2502" y="135"/>
                      </a:cubicBezTo>
                      <a:cubicBezTo>
                        <a:pt x="2567" y="122"/>
                        <a:pt x="2644" y="109"/>
                        <a:pt x="2708" y="109"/>
                      </a:cubicBezTo>
                      <a:cubicBezTo>
                        <a:pt x="2773" y="109"/>
                        <a:pt x="2824" y="122"/>
                        <a:pt x="2876" y="148"/>
                      </a:cubicBezTo>
                      <a:cubicBezTo>
                        <a:pt x="2902" y="174"/>
                        <a:pt x="2928" y="200"/>
                        <a:pt x="2953" y="225"/>
                      </a:cubicBezTo>
                      <a:cubicBezTo>
                        <a:pt x="2953" y="238"/>
                        <a:pt x="2953" y="251"/>
                        <a:pt x="2966" y="264"/>
                      </a:cubicBezTo>
                      <a:cubicBezTo>
                        <a:pt x="2966" y="251"/>
                        <a:pt x="2966" y="238"/>
                        <a:pt x="2966" y="225"/>
                      </a:cubicBezTo>
                      <a:cubicBezTo>
                        <a:pt x="2953" y="187"/>
                        <a:pt x="2940" y="148"/>
                        <a:pt x="2902" y="109"/>
                      </a:cubicBezTo>
                      <a:cubicBezTo>
                        <a:pt x="2850" y="71"/>
                        <a:pt x="2799"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9" name="Google Shape;1439;p9"/>
                <p:cNvSpPr/>
                <p:nvPr/>
              </p:nvSpPr>
              <p:spPr>
                <a:xfrm>
                  <a:off x="1877454" y="648922"/>
                  <a:ext cx="176640" cy="63369"/>
                </a:xfrm>
                <a:custGeom>
                  <a:avLst/>
                  <a:gdLst/>
                  <a:ahLst/>
                  <a:cxnLst/>
                  <a:rect l="l" t="t" r="r" b="b"/>
                  <a:pathLst>
                    <a:path w="2966" h="1064" extrusionOk="0">
                      <a:moveTo>
                        <a:pt x="2559" y="1"/>
                      </a:moveTo>
                      <a:cubicBezTo>
                        <a:pt x="2535" y="1"/>
                        <a:pt x="2511" y="2"/>
                        <a:pt x="2489" y="6"/>
                      </a:cubicBezTo>
                      <a:cubicBezTo>
                        <a:pt x="2386" y="19"/>
                        <a:pt x="2282" y="45"/>
                        <a:pt x="2192" y="84"/>
                      </a:cubicBezTo>
                      <a:cubicBezTo>
                        <a:pt x="2089" y="122"/>
                        <a:pt x="1999" y="174"/>
                        <a:pt x="1908" y="238"/>
                      </a:cubicBezTo>
                      <a:cubicBezTo>
                        <a:pt x="1805" y="303"/>
                        <a:pt x="1715" y="367"/>
                        <a:pt x="1625" y="445"/>
                      </a:cubicBezTo>
                      <a:cubicBezTo>
                        <a:pt x="1547" y="509"/>
                        <a:pt x="1457" y="586"/>
                        <a:pt x="1367" y="638"/>
                      </a:cubicBezTo>
                      <a:cubicBezTo>
                        <a:pt x="1277" y="702"/>
                        <a:pt x="1186" y="754"/>
                        <a:pt x="1083" y="806"/>
                      </a:cubicBezTo>
                      <a:cubicBezTo>
                        <a:pt x="1045" y="818"/>
                        <a:pt x="993" y="831"/>
                        <a:pt x="941" y="844"/>
                      </a:cubicBezTo>
                      <a:cubicBezTo>
                        <a:pt x="890" y="857"/>
                        <a:pt x="851" y="870"/>
                        <a:pt x="800" y="870"/>
                      </a:cubicBezTo>
                      <a:cubicBezTo>
                        <a:pt x="696" y="870"/>
                        <a:pt x="606" y="870"/>
                        <a:pt x="516" y="857"/>
                      </a:cubicBezTo>
                      <a:cubicBezTo>
                        <a:pt x="426" y="844"/>
                        <a:pt x="348" y="818"/>
                        <a:pt x="271" y="780"/>
                      </a:cubicBezTo>
                      <a:cubicBezTo>
                        <a:pt x="206" y="754"/>
                        <a:pt x="155" y="702"/>
                        <a:pt x="103" y="651"/>
                      </a:cubicBezTo>
                      <a:cubicBezTo>
                        <a:pt x="77" y="612"/>
                        <a:pt x="65" y="548"/>
                        <a:pt x="77" y="509"/>
                      </a:cubicBezTo>
                      <a:cubicBezTo>
                        <a:pt x="77" y="470"/>
                        <a:pt x="116" y="445"/>
                        <a:pt x="142" y="445"/>
                      </a:cubicBezTo>
                      <a:lnTo>
                        <a:pt x="181" y="445"/>
                      </a:lnTo>
                      <a:cubicBezTo>
                        <a:pt x="181" y="432"/>
                        <a:pt x="168" y="419"/>
                        <a:pt x="155" y="419"/>
                      </a:cubicBezTo>
                      <a:cubicBezTo>
                        <a:pt x="143" y="416"/>
                        <a:pt x="130" y="414"/>
                        <a:pt x="119" y="414"/>
                      </a:cubicBezTo>
                      <a:cubicBezTo>
                        <a:pt x="81" y="414"/>
                        <a:pt x="49" y="431"/>
                        <a:pt x="39" y="470"/>
                      </a:cubicBezTo>
                      <a:cubicBezTo>
                        <a:pt x="0" y="535"/>
                        <a:pt x="0" y="612"/>
                        <a:pt x="39" y="677"/>
                      </a:cubicBezTo>
                      <a:cubicBezTo>
                        <a:pt x="77" y="754"/>
                        <a:pt x="129" y="818"/>
                        <a:pt x="194" y="883"/>
                      </a:cubicBezTo>
                      <a:cubicBezTo>
                        <a:pt x="284" y="935"/>
                        <a:pt x="374" y="986"/>
                        <a:pt x="477" y="1012"/>
                      </a:cubicBezTo>
                      <a:cubicBezTo>
                        <a:pt x="580" y="1038"/>
                        <a:pt x="696" y="1063"/>
                        <a:pt x="800" y="1063"/>
                      </a:cubicBezTo>
                      <a:cubicBezTo>
                        <a:pt x="864" y="1063"/>
                        <a:pt x="929" y="1051"/>
                        <a:pt x="993" y="1051"/>
                      </a:cubicBezTo>
                      <a:cubicBezTo>
                        <a:pt x="1045" y="1038"/>
                        <a:pt x="1109" y="1012"/>
                        <a:pt x="1174" y="999"/>
                      </a:cubicBezTo>
                      <a:cubicBezTo>
                        <a:pt x="1277" y="947"/>
                        <a:pt x="1393" y="896"/>
                        <a:pt x="1496" y="818"/>
                      </a:cubicBezTo>
                      <a:cubicBezTo>
                        <a:pt x="1586" y="754"/>
                        <a:pt x="1676" y="677"/>
                        <a:pt x="1767" y="612"/>
                      </a:cubicBezTo>
                      <a:cubicBezTo>
                        <a:pt x="1857" y="535"/>
                        <a:pt x="1934" y="457"/>
                        <a:pt x="2025" y="393"/>
                      </a:cubicBezTo>
                      <a:cubicBezTo>
                        <a:pt x="2102" y="341"/>
                        <a:pt x="2179" y="277"/>
                        <a:pt x="2270" y="238"/>
                      </a:cubicBezTo>
                      <a:cubicBezTo>
                        <a:pt x="2347" y="200"/>
                        <a:pt x="2424" y="161"/>
                        <a:pt x="2502" y="135"/>
                      </a:cubicBezTo>
                      <a:cubicBezTo>
                        <a:pt x="2579" y="122"/>
                        <a:pt x="2643" y="109"/>
                        <a:pt x="2721" y="109"/>
                      </a:cubicBezTo>
                      <a:cubicBezTo>
                        <a:pt x="2772" y="109"/>
                        <a:pt x="2837" y="122"/>
                        <a:pt x="2888" y="148"/>
                      </a:cubicBezTo>
                      <a:cubicBezTo>
                        <a:pt x="2914" y="174"/>
                        <a:pt x="2940" y="200"/>
                        <a:pt x="2953" y="225"/>
                      </a:cubicBezTo>
                      <a:cubicBezTo>
                        <a:pt x="2966" y="238"/>
                        <a:pt x="2966" y="251"/>
                        <a:pt x="2966" y="264"/>
                      </a:cubicBezTo>
                      <a:cubicBezTo>
                        <a:pt x="2966" y="251"/>
                        <a:pt x="2966" y="238"/>
                        <a:pt x="2966" y="225"/>
                      </a:cubicBezTo>
                      <a:cubicBezTo>
                        <a:pt x="2966" y="187"/>
                        <a:pt x="2940" y="148"/>
                        <a:pt x="2914" y="109"/>
                      </a:cubicBezTo>
                      <a:cubicBezTo>
                        <a:pt x="2863" y="71"/>
                        <a:pt x="2798" y="32"/>
                        <a:pt x="2734" y="19"/>
                      </a:cubicBezTo>
                      <a:cubicBezTo>
                        <a:pt x="2679" y="10"/>
                        <a:pt x="2618" y="1"/>
                        <a:pt x="2559"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0" name="Google Shape;1440;p9"/>
                <p:cNvSpPr/>
                <p:nvPr/>
              </p:nvSpPr>
              <p:spPr>
                <a:xfrm>
                  <a:off x="1975720"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06" y="303"/>
                        <a:pt x="1716" y="367"/>
                        <a:pt x="1625" y="445"/>
                      </a:cubicBezTo>
                      <a:cubicBezTo>
                        <a:pt x="1535" y="509"/>
                        <a:pt x="1458" y="586"/>
                        <a:pt x="1355" y="638"/>
                      </a:cubicBezTo>
                      <a:cubicBezTo>
                        <a:pt x="1277" y="702"/>
                        <a:pt x="1187" y="754"/>
                        <a:pt x="1084" y="806"/>
                      </a:cubicBezTo>
                      <a:cubicBezTo>
                        <a:pt x="1032" y="818"/>
                        <a:pt x="993" y="831"/>
                        <a:pt x="942" y="844"/>
                      </a:cubicBezTo>
                      <a:cubicBezTo>
                        <a:pt x="890" y="857"/>
                        <a:pt x="839" y="870"/>
                        <a:pt x="800" y="870"/>
                      </a:cubicBezTo>
                      <a:cubicBezTo>
                        <a:pt x="697" y="870"/>
                        <a:pt x="607" y="870"/>
                        <a:pt x="503" y="857"/>
                      </a:cubicBezTo>
                      <a:cubicBezTo>
                        <a:pt x="426" y="844"/>
                        <a:pt x="349" y="818"/>
                        <a:pt x="271" y="780"/>
                      </a:cubicBezTo>
                      <a:cubicBezTo>
                        <a:pt x="207" y="754"/>
                        <a:pt x="142" y="702"/>
                        <a:pt x="104" y="651"/>
                      </a:cubicBezTo>
                      <a:cubicBezTo>
                        <a:pt x="78" y="612"/>
                        <a:pt x="65" y="548"/>
                        <a:pt x="78" y="509"/>
                      </a:cubicBezTo>
                      <a:cubicBezTo>
                        <a:pt x="78" y="470"/>
                        <a:pt x="104" y="445"/>
                        <a:pt x="142" y="445"/>
                      </a:cubicBezTo>
                      <a:lnTo>
                        <a:pt x="181" y="445"/>
                      </a:lnTo>
                      <a:cubicBezTo>
                        <a:pt x="168" y="432"/>
                        <a:pt x="155" y="419"/>
                        <a:pt x="142" y="419"/>
                      </a:cubicBezTo>
                      <a:cubicBezTo>
                        <a:pt x="133" y="416"/>
                        <a:pt x="123" y="414"/>
                        <a:pt x="114" y="414"/>
                      </a:cubicBezTo>
                      <a:cubicBezTo>
                        <a:pt x="82" y="414"/>
                        <a:pt x="49" y="431"/>
                        <a:pt x="39" y="470"/>
                      </a:cubicBezTo>
                      <a:cubicBezTo>
                        <a:pt x="1" y="535"/>
                        <a:pt x="1" y="612"/>
                        <a:pt x="39" y="677"/>
                      </a:cubicBezTo>
                      <a:cubicBezTo>
                        <a:pt x="65" y="754"/>
                        <a:pt x="130" y="818"/>
                        <a:pt x="194" y="883"/>
                      </a:cubicBezTo>
                      <a:cubicBezTo>
                        <a:pt x="284" y="935"/>
                        <a:pt x="375" y="986"/>
                        <a:pt x="478" y="1012"/>
                      </a:cubicBezTo>
                      <a:cubicBezTo>
                        <a:pt x="581" y="1038"/>
                        <a:pt x="697" y="1063"/>
                        <a:pt x="800" y="1063"/>
                      </a:cubicBezTo>
                      <a:cubicBezTo>
                        <a:pt x="865" y="1063"/>
                        <a:pt x="929" y="1051"/>
                        <a:pt x="981" y="1051"/>
                      </a:cubicBezTo>
                      <a:cubicBezTo>
                        <a:pt x="1045" y="1038"/>
                        <a:pt x="1110" y="1012"/>
                        <a:pt x="1161" y="999"/>
                      </a:cubicBezTo>
                      <a:cubicBezTo>
                        <a:pt x="1277" y="947"/>
                        <a:pt x="1393" y="896"/>
                        <a:pt x="1483" y="818"/>
                      </a:cubicBezTo>
                      <a:cubicBezTo>
                        <a:pt x="1587" y="754"/>
                        <a:pt x="1677" y="677"/>
                        <a:pt x="1767" y="612"/>
                      </a:cubicBezTo>
                      <a:cubicBezTo>
                        <a:pt x="1857" y="535"/>
                        <a:pt x="1935" y="457"/>
                        <a:pt x="2025" y="393"/>
                      </a:cubicBezTo>
                      <a:cubicBezTo>
                        <a:pt x="2102" y="341"/>
                        <a:pt x="2180" y="277"/>
                        <a:pt x="2270" y="238"/>
                      </a:cubicBezTo>
                      <a:cubicBezTo>
                        <a:pt x="2335" y="200"/>
                        <a:pt x="2425" y="161"/>
                        <a:pt x="2502" y="135"/>
                      </a:cubicBezTo>
                      <a:cubicBezTo>
                        <a:pt x="2580" y="122"/>
                        <a:pt x="2644" y="109"/>
                        <a:pt x="2721" y="109"/>
                      </a:cubicBezTo>
                      <a:cubicBezTo>
                        <a:pt x="2773" y="109"/>
                        <a:pt x="2837" y="122"/>
                        <a:pt x="2876" y="148"/>
                      </a:cubicBezTo>
                      <a:cubicBezTo>
                        <a:pt x="2915" y="174"/>
                        <a:pt x="2941" y="200"/>
                        <a:pt x="2953" y="225"/>
                      </a:cubicBezTo>
                      <a:cubicBezTo>
                        <a:pt x="2953" y="238"/>
                        <a:pt x="2966" y="251"/>
                        <a:pt x="2966" y="264"/>
                      </a:cubicBezTo>
                      <a:cubicBezTo>
                        <a:pt x="2966" y="251"/>
                        <a:pt x="2966" y="238"/>
                        <a:pt x="2966" y="225"/>
                      </a:cubicBezTo>
                      <a:cubicBezTo>
                        <a:pt x="2966" y="187"/>
                        <a:pt x="2941" y="148"/>
                        <a:pt x="2915" y="109"/>
                      </a:cubicBezTo>
                      <a:cubicBezTo>
                        <a:pt x="2863" y="71"/>
                        <a:pt x="2799" y="32"/>
                        <a:pt x="2734" y="19"/>
                      </a:cubicBezTo>
                      <a:cubicBezTo>
                        <a:pt x="2680"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1" name="Google Shape;1441;p9"/>
                <p:cNvSpPr/>
                <p:nvPr/>
              </p:nvSpPr>
              <p:spPr>
                <a:xfrm>
                  <a:off x="2074045" y="648922"/>
                  <a:ext cx="176640" cy="63369"/>
                </a:xfrm>
                <a:custGeom>
                  <a:avLst/>
                  <a:gdLst/>
                  <a:ahLst/>
                  <a:cxnLst/>
                  <a:rect l="l" t="t" r="r" b="b"/>
                  <a:pathLst>
                    <a:path w="2966" h="1064" extrusionOk="0">
                      <a:moveTo>
                        <a:pt x="2553" y="1"/>
                      </a:moveTo>
                      <a:cubicBezTo>
                        <a:pt x="2528" y="1"/>
                        <a:pt x="2502" y="2"/>
                        <a:pt x="2476" y="6"/>
                      </a:cubicBezTo>
                      <a:cubicBezTo>
                        <a:pt x="2386" y="19"/>
                        <a:pt x="2282" y="45"/>
                        <a:pt x="2192" y="84"/>
                      </a:cubicBezTo>
                      <a:cubicBezTo>
                        <a:pt x="2089" y="122"/>
                        <a:pt x="1986" y="174"/>
                        <a:pt x="1896" y="238"/>
                      </a:cubicBezTo>
                      <a:cubicBezTo>
                        <a:pt x="1805" y="303"/>
                        <a:pt x="1715" y="367"/>
                        <a:pt x="1625" y="445"/>
                      </a:cubicBezTo>
                      <a:cubicBezTo>
                        <a:pt x="1535" y="509"/>
                        <a:pt x="1444" y="586"/>
                        <a:pt x="1354" y="638"/>
                      </a:cubicBezTo>
                      <a:cubicBezTo>
                        <a:pt x="1264" y="702"/>
                        <a:pt x="1174" y="754"/>
                        <a:pt x="1083" y="806"/>
                      </a:cubicBezTo>
                      <a:cubicBezTo>
                        <a:pt x="1032" y="818"/>
                        <a:pt x="980" y="831"/>
                        <a:pt x="941" y="844"/>
                      </a:cubicBezTo>
                      <a:cubicBezTo>
                        <a:pt x="890" y="857"/>
                        <a:pt x="838" y="870"/>
                        <a:pt x="787" y="870"/>
                      </a:cubicBezTo>
                      <a:cubicBezTo>
                        <a:pt x="696" y="870"/>
                        <a:pt x="593" y="870"/>
                        <a:pt x="503" y="857"/>
                      </a:cubicBezTo>
                      <a:cubicBezTo>
                        <a:pt x="426" y="844"/>
                        <a:pt x="335" y="818"/>
                        <a:pt x="258" y="780"/>
                      </a:cubicBezTo>
                      <a:cubicBezTo>
                        <a:pt x="194" y="754"/>
                        <a:pt x="142" y="702"/>
                        <a:pt x="103" y="651"/>
                      </a:cubicBezTo>
                      <a:cubicBezTo>
                        <a:pt x="65" y="612"/>
                        <a:pt x="52" y="548"/>
                        <a:pt x="65" y="509"/>
                      </a:cubicBezTo>
                      <a:cubicBezTo>
                        <a:pt x="77"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16" y="818"/>
                        <a:pt x="194" y="883"/>
                      </a:cubicBezTo>
                      <a:cubicBezTo>
                        <a:pt x="271" y="935"/>
                        <a:pt x="374" y="986"/>
                        <a:pt x="464" y="1012"/>
                      </a:cubicBezTo>
                      <a:cubicBezTo>
                        <a:pt x="580" y="1038"/>
                        <a:pt x="684" y="1063"/>
                        <a:pt x="800" y="1063"/>
                      </a:cubicBezTo>
                      <a:cubicBezTo>
                        <a:pt x="864" y="1063"/>
                        <a:pt x="916" y="1051"/>
                        <a:pt x="980" y="1051"/>
                      </a:cubicBezTo>
                      <a:cubicBezTo>
                        <a:pt x="1045" y="1038"/>
                        <a:pt x="1109" y="1012"/>
                        <a:pt x="1161" y="999"/>
                      </a:cubicBezTo>
                      <a:cubicBezTo>
                        <a:pt x="1277" y="947"/>
                        <a:pt x="1380" y="896"/>
                        <a:pt x="1483" y="818"/>
                      </a:cubicBezTo>
                      <a:cubicBezTo>
                        <a:pt x="1586" y="754"/>
                        <a:pt x="1676" y="677"/>
                        <a:pt x="1767" y="612"/>
                      </a:cubicBezTo>
                      <a:cubicBezTo>
                        <a:pt x="1857" y="535"/>
                        <a:pt x="1934" y="457"/>
                        <a:pt x="2012" y="393"/>
                      </a:cubicBezTo>
                      <a:cubicBezTo>
                        <a:pt x="2089" y="341"/>
                        <a:pt x="2179" y="277"/>
                        <a:pt x="2257" y="238"/>
                      </a:cubicBezTo>
                      <a:cubicBezTo>
                        <a:pt x="2334" y="200"/>
                        <a:pt x="2411" y="161"/>
                        <a:pt x="2502" y="135"/>
                      </a:cubicBezTo>
                      <a:cubicBezTo>
                        <a:pt x="2566" y="122"/>
                        <a:pt x="2643" y="109"/>
                        <a:pt x="2721" y="109"/>
                      </a:cubicBezTo>
                      <a:cubicBezTo>
                        <a:pt x="2772" y="109"/>
                        <a:pt x="2824" y="122"/>
                        <a:pt x="2876" y="148"/>
                      </a:cubicBezTo>
                      <a:cubicBezTo>
                        <a:pt x="2914" y="174"/>
                        <a:pt x="2940" y="200"/>
                        <a:pt x="2953" y="225"/>
                      </a:cubicBezTo>
                      <a:cubicBezTo>
                        <a:pt x="2953" y="238"/>
                        <a:pt x="2953" y="251"/>
                        <a:pt x="2966" y="264"/>
                      </a:cubicBezTo>
                      <a:cubicBezTo>
                        <a:pt x="2966" y="251"/>
                        <a:pt x="2966" y="238"/>
                        <a:pt x="2966" y="225"/>
                      </a:cubicBezTo>
                      <a:cubicBezTo>
                        <a:pt x="2953" y="187"/>
                        <a:pt x="2940" y="148"/>
                        <a:pt x="2914" y="109"/>
                      </a:cubicBezTo>
                      <a:cubicBezTo>
                        <a:pt x="2863" y="71"/>
                        <a:pt x="2798"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2" name="Google Shape;1442;p9"/>
                <p:cNvSpPr/>
                <p:nvPr/>
              </p:nvSpPr>
              <p:spPr>
                <a:xfrm>
                  <a:off x="2172310" y="648922"/>
                  <a:ext cx="175925" cy="63369"/>
                </a:xfrm>
                <a:custGeom>
                  <a:avLst/>
                  <a:gdLst/>
                  <a:ahLst/>
                  <a:cxnLst/>
                  <a:rect l="l" t="t" r="r" b="b"/>
                  <a:pathLst>
                    <a:path w="2954" h="1064" extrusionOk="0">
                      <a:moveTo>
                        <a:pt x="2547" y="1"/>
                      </a:moveTo>
                      <a:cubicBezTo>
                        <a:pt x="2523" y="1"/>
                        <a:pt x="2499" y="2"/>
                        <a:pt x="2476" y="6"/>
                      </a:cubicBezTo>
                      <a:cubicBezTo>
                        <a:pt x="2373" y="19"/>
                        <a:pt x="2270" y="45"/>
                        <a:pt x="2180" y="84"/>
                      </a:cubicBezTo>
                      <a:cubicBezTo>
                        <a:pt x="2077" y="122"/>
                        <a:pt x="1986" y="174"/>
                        <a:pt x="1896" y="238"/>
                      </a:cubicBezTo>
                      <a:cubicBezTo>
                        <a:pt x="1806" y="303"/>
                        <a:pt x="1716" y="367"/>
                        <a:pt x="1625" y="445"/>
                      </a:cubicBezTo>
                      <a:cubicBezTo>
                        <a:pt x="1535" y="509"/>
                        <a:pt x="1445" y="586"/>
                        <a:pt x="1355" y="638"/>
                      </a:cubicBezTo>
                      <a:cubicBezTo>
                        <a:pt x="1264" y="702"/>
                        <a:pt x="1174" y="754"/>
                        <a:pt x="1071" y="806"/>
                      </a:cubicBezTo>
                      <a:cubicBezTo>
                        <a:pt x="1032" y="818"/>
                        <a:pt x="981" y="831"/>
                        <a:pt x="929" y="844"/>
                      </a:cubicBezTo>
                      <a:cubicBezTo>
                        <a:pt x="877" y="857"/>
                        <a:pt x="839" y="870"/>
                        <a:pt x="787" y="870"/>
                      </a:cubicBezTo>
                      <a:cubicBezTo>
                        <a:pt x="684" y="870"/>
                        <a:pt x="594" y="870"/>
                        <a:pt x="504" y="857"/>
                      </a:cubicBezTo>
                      <a:cubicBezTo>
                        <a:pt x="413" y="844"/>
                        <a:pt x="336" y="818"/>
                        <a:pt x="259" y="780"/>
                      </a:cubicBezTo>
                      <a:cubicBezTo>
                        <a:pt x="194" y="754"/>
                        <a:pt x="142" y="702"/>
                        <a:pt x="104" y="651"/>
                      </a:cubicBezTo>
                      <a:cubicBezTo>
                        <a:pt x="65" y="612"/>
                        <a:pt x="52" y="548"/>
                        <a:pt x="65" y="509"/>
                      </a:cubicBezTo>
                      <a:cubicBezTo>
                        <a:pt x="78"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1" y="535"/>
                        <a:pt x="1"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1" y="1051"/>
                      </a:cubicBezTo>
                      <a:cubicBezTo>
                        <a:pt x="1045" y="1038"/>
                        <a:pt x="1097" y="1012"/>
                        <a:pt x="1161" y="999"/>
                      </a:cubicBezTo>
                      <a:cubicBezTo>
                        <a:pt x="1277" y="947"/>
                        <a:pt x="1380" y="896"/>
                        <a:pt x="1483" y="818"/>
                      </a:cubicBezTo>
                      <a:cubicBezTo>
                        <a:pt x="1574" y="754"/>
                        <a:pt x="1664" y="677"/>
                        <a:pt x="1754" y="612"/>
                      </a:cubicBezTo>
                      <a:cubicBezTo>
                        <a:pt x="1845" y="535"/>
                        <a:pt x="1935" y="457"/>
                        <a:pt x="2012" y="393"/>
                      </a:cubicBezTo>
                      <a:cubicBezTo>
                        <a:pt x="2090" y="341"/>
                        <a:pt x="2167" y="277"/>
                        <a:pt x="2257" y="238"/>
                      </a:cubicBezTo>
                      <a:cubicBezTo>
                        <a:pt x="2335" y="200"/>
                        <a:pt x="2412" y="161"/>
                        <a:pt x="2502" y="135"/>
                      </a:cubicBezTo>
                      <a:cubicBezTo>
                        <a:pt x="2567" y="122"/>
                        <a:pt x="2644" y="109"/>
                        <a:pt x="2708" y="109"/>
                      </a:cubicBezTo>
                      <a:cubicBezTo>
                        <a:pt x="2773" y="109"/>
                        <a:pt x="2825" y="122"/>
                        <a:pt x="2876" y="148"/>
                      </a:cubicBezTo>
                      <a:cubicBezTo>
                        <a:pt x="2902" y="174"/>
                        <a:pt x="2928" y="200"/>
                        <a:pt x="2941" y="225"/>
                      </a:cubicBezTo>
                      <a:cubicBezTo>
                        <a:pt x="2953" y="238"/>
                        <a:pt x="2953" y="251"/>
                        <a:pt x="2953" y="264"/>
                      </a:cubicBezTo>
                      <a:cubicBezTo>
                        <a:pt x="2953" y="251"/>
                        <a:pt x="2953" y="238"/>
                        <a:pt x="2953" y="225"/>
                      </a:cubicBezTo>
                      <a:cubicBezTo>
                        <a:pt x="2953" y="187"/>
                        <a:pt x="2928" y="148"/>
                        <a:pt x="2902" y="109"/>
                      </a:cubicBezTo>
                      <a:cubicBezTo>
                        <a:pt x="2850" y="71"/>
                        <a:pt x="2799" y="32"/>
                        <a:pt x="2734" y="19"/>
                      </a:cubicBezTo>
                      <a:cubicBezTo>
                        <a:pt x="2670" y="10"/>
                        <a:pt x="2607"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3" name="Google Shape;1443;p9"/>
                <p:cNvSpPr/>
                <p:nvPr/>
              </p:nvSpPr>
              <p:spPr>
                <a:xfrm>
                  <a:off x="2269861" y="648922"/>
                  <a:ext cx="176640" cy="63369"/>
                </a:xfrm>
                <a:custGeom>
                  <a:avLst/>
                  <a:gdLst/>
                  <a:ahLst/>
                  <a:cxnLst/>
                  <a:rect l="l" t="t" r="r" b="b"/>
                  <a:pathLst>
                    <a:path w="2966" h="1064" extrusionOk="0">
                      <a:moveTo>
                        <a:pt x="2560" y="1"/>
                      </a:moveTo>
                      <a:cubicBezTo>
                        <a:pt x="2535" y="1"/>
                        <a:pt x="2512" y="2"/>
                        <a:pt x="2489" y="6"/>
                      </a:cubicBezTo>
                      <a:cubicBezTo>
                        <a:pt x="2386" y="19"/>
                        <a:pt x="2283" y="45"/>
                        <a:pt x="2192" y="84"/>
                      </a:cubicBezTo>
                      <a:cubicBezTo>
                        <a:pt x="2089" y="122"/>
                        <a:pt x="1999" y="174"/>
                        <a:pt x="1909" y="238"/>
                      </a:cubicBezTo>
                      <a:cubicBezTo>
                        <a:pt x="1805" y="303"/>
                        <a:pt x="1715" y="367"/>
                        <a:pt x="1625" y="445"/>
                      </a:cubicBezTo>
                      <a:cubicBezTo>
                        <a:pt x="1535" y="509"/>
                        <a:pt x="1457" y="586"/>
                        <a:pt x="1354" y="638"/>
                      </a:cubicBezTo>
                      <a:cubicBezTo>
                        <a:pt x="1277" y="702"/>
                        <a:pt x="1187" y="754"/>
                        <a:pt x="1083" y="806"/>
                      </a:cubicBezTo>
                      <a:cubicBezTo>
                        <a:pt x="1032" y="818"/>
                        <a:pt x="993" y="831"/>
                        <a:pt x="942" y="844"/>
                      </a:cubicBezTo>
                      <a:cubicBezTo>
                        <a:pt x="890" y="857"/>
                        <a:pt x="838" y="870"/>
                        <a:pt x="800" y="870"/>
                      </a:cubicBezTo>
                      <a:cubicBezTo>
                        <a:pt x="697" y="870"/>
                        <a:pt x="606" y="870"/>
                        <a:pt x="503" y="857"/>
                      </a:cubicBezTo>
                      <a:cubicBezTo>
                        <a:pt x="426" y="844"/>
                        <a:pt x="348" y="818"/>
                        <a:pt x="271" y="780"/>
                      </a:cubicBezTo>
                      <a:cubicBezTo>
                        <a:pt x="207" y="754"/>
                        <a:pt x="142" y="702"/>
                        <a:pt x="103" y="651"/>
                      </a:cubicBezTo>
                      <a:cubicBezTo>
                        <a:pt x="78" y="612"/>
                        <a:pt x="65" y="548"/>
                        <a:pt x="78" y="509"/>
                      </a:cubicBezTo>
                      <a:cubicBezTo>
                        <a:pt x="78" y="470"/>
                        <a:pt x="116" y="445"/>
                        <a:pt x="142" y="445"/>
                      </a:cubicBezTo>
                      <a:lnTo>
                        <a:pt x="181" y="445"/>
                      </a:lnTo>
                      <a:cubicBezTo>
                        <a:pt x="168" y="432"/>
                        <a:pt x="168" y="419"/>
                        <a:pt x="155" y="419"/>
                      </a:cubicBezTo>
                      <a:cubicBezTo>
                        <a:pt x="143" y="416"/>
                        <a:pt x="131" y="414"/>
                        <a:pt x="119" y="414"/>
                      </a:cubicBezTo>
                      <a:cubicBezTo>
                        <a:pt x="81" y="414"/>
                        <a:pt x="49" y="431"/>
                        <a:pt x="39" y="470"/>
                      </a:cubicBezTo>
                      <a:cubicBezTo>
                        <a:pt x="0" y="535"/>
                        <a:pt x="0" y="612"/>
                        <a:pt x="39" y="677"/>
                      </a:cubicBezTo>
                      <a:cubicBezTo>
                        <a:pt x="78" y="754"/>
                        <a:pt x="129" y="818"/>
                        <a:pt x="194" y="883"/>
                      </a:cubicBezTo>
                      <a:cubicBezTo>
                        <a:pt x="284" y="935"/>
                        <a:pt x="374" y="986"/>
                        <a:pt x="477" y="1012"/>
                      </a:cubicBezTo>
                      <a:cubicBezTo>
                        <a:pt x="580" y="1038"/>
                        <a:pt x="697" y="1063"/>
                        <a:pt x="813" y="1063"/>
                      </a:cubicBezTo>
                      <a:cubicBezTo>
                        <a:pt x="864" y="1063"/>
                        <a:pt x="929" y="1051"/>
                        <a:pt x="993" y="1051"/>
                      </a:cubicBezTo>
                      <a:cubicBezTo>
                        <a:pt x="1045" y="1038"/>
                        <a:pt x="1109" y="1012"/>
                        <a:pt x="1174" y="999"/>
                      </a:cubicBezTo>
                      <a:cubicBezTo>
                        <a:pt x="1277" y="947"/>
                        <a:pt x="1393" y="896"/>
                        <a:pt x="1496" y="818"/>
                      </a:cubicBezTo>
                      <a:cubicBezTo>
                        <a:pt x="1586" y="754"/>
                        <a:pt x="1677" y="677"/>
                        <a:pt x="1767" y="612"/>
                      </a:cubicBezTo>
                      <a:cubicBezTo>
                        <a:pt x="1857" y="535"/>
                        <a:pt x="1934" y="457"/>
                        <a:pt x="2025" y="393"/>
                      </a:cubicBezTo>
                      <a:cubicBezTo>
                        <a:pt x="2102" y="341"/>
                        <a:pt x="2179" y="277"/>
                        <a:pt x="2270" y="238"/>
                      </a:cubicBezTo>
                      <a:cubicBezTo>
                        <a:pt x="2347" y="200"/>
                        <a:pt x="2424" y="161"/>
                        <a:pt x="2502" y="135"/>
                      </a:cubicBezTo>
                      <a:cubicBezTo>
                        <a:pt x="2579" y="122"/>
                        <a:pt x="2644" y="109"/>
                        <a:pt x="2721" y="109"/>
                      </a:cubicBezTo>
                      <a:cubicBezTo>
                        <a:pt x="2773" y="109"/>
                        <a:pt x="2837" y="122"/>
                        <a:pt x="2889" y="148"/>
                      </a:cubicBezTo>
                      <a:cubicBezTo>
                        <a:pt x="2914" y="174"/>
                        <a:pt x="2940" y="200"/>
                        <a:pt x="2953" y="225"/>
                      </a:cubicBezTo>
                      <a:cubicBezTo>
                        <a:pt x="2953" y="238"/>
                        <a:pt x="2966" y="251"/>
                        <a:pt x="2966" y="264"/>
                      </a:cubicBezTo>
                      <a:cubicBezTo>
                        <a:pt x="2966" y="251"/>
                        <a:pt x="2966" y="238"/>
                        <a:pt x="2966" y="225"/>
                      </a:cubicBezTo>
                      <a:cubicBezTo>
                        <a:pt x="2966" y="187"/>
                        <a:pt x="2940" y="148"/>
                        <a:pt x="2914" y="109"/>
                      </a:cubicBezTo>
                      <a:cubicBezTo>
                        <a:pt x="2863" y="71"/>
                        <a:pt x="2798" y="32"/>
                        <a:pt x="2734" y="19"/>
                      </a:cubicBezTo>
                      <a:cubicBezTo>
                        <a:pt x="2679"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4" name="Google Shape;1444;p9"/>
                <p:cNvSpPr/>
                <p:nvPr/>
              </p:nvSpPr>
              <p:spPr>
                <a:xfrm>
                  <a:off x="2368126" y="648922"/>
                  <a:ext cx="176700" cy="63369"/>
                </a:xfrm>
                <a:custGeom>
                  <a:avLst/>
                  <a:gdLst/>
                  <a:ahLst/>
                  <a:cxnLst/>
                  <a:rect l="l" t="t" r="r" b="b"/>
                  <a:pathLst>
                    <a:path w="2967" h="1064" extrusionOk="0">
                      <a:moveTo>
                        <a:pt x="2555" y="1"/>
                      </a:moveTo>
                      <a:cubicBezTo>
                        <a:pt x="2529" y="1"/>
                        <a:pt x="2503" y="2"/>
                        <a:pt x="2476" y="6"/>
                      </a:cubicBezTo>
                      <a:cubicBezTo>
                        <a:pt x="2386" y="19"/>
                        <a:pt x="2283" y="45"/>
                        <a:pt x="2193" y="84"/>
                      </a:cubicBezTo>
                      <a:cubicBezTo>
                        <a:pt x="2090" y="122"/>
                        <a:pt x="1986" y="174"/>
                        <a:pt x="1896" y="238"/>
                      </a:cubicBezTo>
                      <a:cubicBezTo>
                        <a:pt x="1806" y="303"/>
                        <a:pt x="1716" y="367"/>
                        <a:pt x="1625" y="445"/>
                      </a:cubicBezTo>
                      <a:cubicBezTo>
                        <a:pt x="1535" y="509"/>
                        <a:pt x="1445" y="586"/>
                        <a:pt x="1355" y="638"/>
                      </a:cubicBezTo>
                      <a:cubicBezTo>
                        <a:pt x="1277" y="702"/>
                        <a:pt x="1174" y="754"/>
                        <a:pt x="1084" y="806"/>
                      </a:cubicBezTo>
                      <a:cubicBezTo>
                        <a:pt x="1032" y="818"/>
                        <a:pt x="981" y="831"/>
                        <a:pt x="942" y="844"/>
                      </a:cubicBezTo>
                      <a:cubicBezTo>
                        <a:pt x="890" y="857"/>
                        <a:pt x="839" y="870"/>
                        <a:pt x="787" y="870"/>
                      </a:cubicBezTo>
                      <a:cubicBezTo>
                        <a:pt x="697" y="870"/>
                        <a:pt x="594" y="870"/>
                        <a:pt x="504" y="857"/>
                      </a:cubicBezTo>
                      <a:cubicBezTo>
                        <a:pt x="426" y="844"/>
                        <a:pt x="336" y="818"/>
                        <a:pt x="259" y="780"/>
                      </a:cubicBezTo>
                      <a:cubicBezTo>
                        <a:pt x="207" y="754"/>
                        <a:pt x="143" y="702"/>
                        <a:pt x="104" y="651"/>
                      </a:cubicBezTo>
                      <a:cubicBezTo>
                        <a:pt x="78" y="612"/>
                        <a:pt x="65" y="548"/>
                        <a:pt x="65" y="509"/>
                      </a:cubicBezTo>
                      <a:cubicBezTo>
                        <a:pt x="78" y="470"/>
                        <a:pt x="104" y="445"/>
                        <a:pt x="143" y="445"/>
                      </a:cubicBezTo>
                      <a:lnTo>
                        <a:pt x="181" y="445"/>
                      </a:lnTo>
                      <a:cubicBezTo>
                        <a:pt x="168" y="432"/>
                        <a:pt x="155" y="419"/>
                        <a:pt x="143" y="419"/>
                      </a:cubicBezTo>
                      <a:cubicBezTo>
                        <a:pt x="133" y="416"/>
                        <a:pt x="124" y="414"/>
                        <a:pt x="114" y="414"/>
                      </a:cubicBezTo>
                      <a:cubicBezTo>
                        <a:pt x="82" y="414"/>
                        <a:pt x="49" y="431"/>
                        <a:pt x="39" y="470"/>
                      </a:cubicBezTo>
                      <a:cubicBezTo>
                        <a:pt x="1" y="535"/>
                        <a:pt x="1" y="612"/>
                        <a:pt x="39" y="677"/>
                      </a:cubicBezTo>
                      <a:cubicBezTo>
                        <a:pt x="65" y="754"/>
                        <a:pt x="130" y="818"/>
                        <a:pt x="194" y="883"/>
                      </a:cubicBezTo>
                      <a:cubicBezTo>
                        <a:pt x="272" y="935"/>
                        <a:pt x="375" y="986"/>
                        <a:pt x="465" y="1012"/>
                      </a:cubicBezTo>
                      <a:cubicBezTo>
                        <a:pt x="581" y="1038"/>
                        <a:pt x="684" y="1063"/>
                        <a:pt x="800" y="1063"/>
                      </a:cubicBezTo>
                      <a:cubicBezTo>
                        <a:pt x="865" y="1063"/>
                        <a:pt x="929" y="1051"/>
                        <a:pt x="981" y="1051"/>
                      </a:cubicBezTo>
                      <a:cubicBezTo>
                        <a:pt x="1045" y="1038"/>
                        <a:pt x="1110" y="1012"/>
                        <a:pt x="1161" y="999"/>
                      </a:cubicBezTo>
                      <a:cubicBezTo>
                        <a:pt x="1277" y="947"/>
                        <a:pt x="1380" y="896"/>
                        <a:pt x="1484" y="818"/>
                      </a:cubicBezTo>
                      <a:cubicBezTo>
                        <a:pt x="1587" y="754"/>
                        <a:pt x="1677" y="677"/>
                        <a:pt x="1767" y="612"/>
                      </a:cubicBezTo>
                      <a:cubicBezTo>
                        <a:pt x="1858" y="535"/>
                        <a:pt x="1935" y="457"/>
                        <a:pt x="2025" y="393"/>
                      </a:cubicBezTo>
                      <a:cubicBezTo>
                        <a:pt x="2090" y="341"/>
                        <a:pt x="2180" y="277"/>
                        <a:pt x="2257" y="238"/>
                      </a:cubicBezTo>
                      <a:cubicBezTo>
                        <a:pt x="2335" y="200"/>
                        <a:pt x="2425" y="161"/>
                        <a:pt x="2502" y="135"/>
                      </a:cubicBezTo>
                      <a:cubicBezTo>
                        <a:pt x="2567" y="122"/>
                        <a:pt x="2644" y="109"/>
                        <a:pt x="2721" y="109"/>
                      </a:cubicBezTo>
                      <a:cubicBezTo>
                        <a:pt x="2773" y="109"/>
                        <a:pt x="2838" y="122"/>
                        <a:pt x="2876" y="148"/>
                      </a:cubicBezTo>
                      <a:cubicBezTo>
                        <a:pt x="2915" y="174"/>
                        <a:pt x="2941" y="200"/>
                        <a:pt x="2954" y="225"/>
                      </a:cubicBezTo>
                      <a:cubicBezTo>
                        <a:pt x="2954" y="238"/>
                        <a:pt x="2966" y="251"/>
                        <a:pt x="2966" y="264"/>
                      </a:cubicBezTo>
                      <a:cubicBezTo>
                        <a:pt x="2966" y="251"/>
                        <a:pt x="2966" y="238"/>
                        <a:pt x="2966" y="225"/>
                      </a:cubicBezTo>
                      <a:cubicBezTo>
                        <a:pt x="2954" y="187"/>
                        <a:pt x="2941" y="148"/>
                        <a:pt x="2915" y="109"/>
                      </a:cubicBezTo>
                      <a:cubicBezTo>
                        <a:pt x="2863" y="71"/>
                        <a:pt x="2799" y="32"/>
                        <a:pt x="2734" y="19"/>
                      </a:cubicBezTo>
                      <a:cubicBezTo>
                        <a:pt x="2680" y="10"/>
                        <a:pt x="2619"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5" name="Google Shape;1445;p9"/>
                <p:cNvSpPr/>
                <p:nvPr/>
              </p:nvSpPr>
              <p:spPr>
                <a:xfrm>
                  <a:off x="2466451" y="648922"/>
                  <a:ext cx="175925" cy="63369"/>
                </a:xfrm>
                <a:custGeom>
                  <a:avLst/>
                  <a:gdLst/>
                  <a:ahLst/>
                  <a:cxnLst/>
                  <a:rect l="l" t="t" r="r" b="b"/>
                  <a:pathLst>
                    <a:path w="2954" h="1064" extrusionOk="0">
                      <a:moveTo>
                        <a:pt x="2553" y="1"/>
                      </a:moveTo>
                      <a:cubicBezTo>
                        <a:pt x="2528" y="1"/>
                        <a:pt x="2502" y="2"/>
                        <a:pt x="2476" y="6"/>
                      </a:cubicBezTo>
                      <a:cubicBezTo>
                        <a:pt x="2373" y="19"/>
                        <a:pt x="2283" y="45"/>
                        <a:pt x="2192" y="84"/>
                      </a:cubicBezTo>
                      <a:cubicBezTo>
                        <a:pt x="2089" y="122"/>
                        <a:pt x="1986" y="174"/>
                        <a:pt x="1896" y="238"/>
                      </a:cubicBezTo>
                      <a:cubicBezTo>
                        <a:pt x="1805" y="303"/>
                        <a:pt x="1715" y="367"/>
                        <a:pt x="1625" y="445"/>
                      </a:cubicBezTo>
                      <a:cubicBezTo>
                        <a:pt x="1535" y="509"/>
                        <a:pt x="1444" y="586"/>
                        <a:pt x="1354" y="638"/>
                      </a:cubicBezTo>
                      <a:cubicBezTo>
                        <a:pt x="1264" y="702"/>
                        <a:pt x="1174" y="754"/>
                        <a:pt x="1070" y="806"/>
                      </a:cubicBezTo>
                      <a:cubicBezTo>
                        <a:pt x="1032" y="818"/>
                        <a:pt x="980" y="831"/>
                        <a:pt x="929" y="844"/>
                      </a:cubicBezTo>
                      <a:cubicBezTo>
                        <a:pt x="890" y="857"/>
                        <a:pt x="838" y="870"/>
                        <a:pt x="787" y="870"/>
                      </a:cubicBezTo>
                      <a:cubicBezTo>
                        <a:pt x="697" y="870"/>
                        <a:pt x="593" y="870"/>
                        <a:pt x="503" y="857"/>
                      </a:cubicBezTo>
                      <a:cubicBezTo>
                        <a:pt x="413" y="844"/>
                        <a:pt x="335" y="818"/>
                        <a:pt x="258" y="780"/>
                      </a:cubicBezTo>
                      <a:cubicBezTo>
                        <a:pt x="194" y="754"/>
                        <a:pt x="142" y="702"/>
                        <a:pt x="103" y="651"/>
                      </a:cubicBezTo>
                      <a:cubicBezTo>
                        <a:pt x="65" y="612"/>
                        <a:pt x="52" y="548"/>
                        <a:pt x="65" y="509"/>
                      </a:cubicBezTo>
                      <a:cubicBezTo>
                        <a:pt x="78" y="470"/>
                        <a:pt x="103" y="445"/>
                        <a:pt x="142" y="445"/>
                      </a:cubicBezTo>
                      <a:lnTo>
                        <a:pt x="181" y="445"/>
                      </a:lnTo>
                      <a:cubicBezTo>
                        <a:pt x="168" y="432"/>
                        <a:pt x="155" y="419"/>
                        <a:pt x="142" y="419"/>
                      </a:cubicBezTo>
                      <a:cubicBezTo>
                        <a:pt x="130" y="416"/>
                        <a:pt x="118" y="414"/>
                        <a:pt x="108" y="414"/>
                      </a:cubicBezTo>
                      <a:cubicBezTo>
                        <a:pt x="73" y="414"/>
                        <a:pt x="46" y="431"/>
                        <a:pt x="26" y="470"/>
                      </a:cubicBezTo>
                      <a:cubicBezTo>
                        <a:pt x="0" y="535"/>
                        <a:pt x="0" y="612"/>
                        <a:pt x="26" y="677"/>
                      </a:cubicBezTo>
                      <a:cubicBezTo>
                        <a:pt x="65" y="754"/>
                        <a:pt x="116" y="818"/>
                        <a:pt x="194" y="883"/>
                      </a:cubicBezTo>
                      <a:cubicBezTo>
                        <a:pt x="271" y="935"/>
                        <a:pt x="361" y="986"/>
                        <a:pt x="464" y="1012"/>
                      </a:cubicBezTo>
                      <a:cubicBezTo>
                        <a:pt x="568" y="1038"/>
                        <a:pt x="684" y="1063"/>
                        <a:pt x="800" y="1063"/>
                      </a:cubicBezTo>
                      <a:cubicBezTo>
                        <a:pt x="851" y="1063"/>
                        <a:pt x="916" y="1051"/>
                        <a:pt x="980" y="1051"/>
                      </a:cubicBezTo>
                      <a:cubicBezTo>
                        <a:pt x="1045" y="1038"/>
                        <a:pt x="1096" y="1012"/>
                        <a:pt x="1161" y="999"/>
                      </a:cubicBezTo>
                      <a:cubicBezTo>
                        <a:pt x="1277" y="947"/>
                        <a:pt x="1380" y="896"/>
                        <a:pt x="1483" y="818"/>
                      </a:cubicBezTo>
                      <a:cubicBezTo>
                        <a:pt x="1573" y="754"/>
                        <a:pt x="1664" y="677"/>
                        <a:pt x="1754" y="612"/>
                      </a:cubicBezTo>
                      <a:cubicBezTo>
                        <a:pt x="1844" y="535"/>
                        <a:pt x="1934" y="457"/>
                        <a:pt x="2012" y="393"/>
                      </a:cubicBezTo>
                      <a:cubicBezTo>
                        <a:pt x="2089" y="341"/>
                        <a:pt x="2167" y="277"/>
                        <a:pt x="2257" y="238"/>
                      </a:cubicBezTo>
                      <a:cubicBezTo>
                        <a:pt x="2334" y="200"/>
                        <a:pt x="2412" y="161"/>
                        <a:pt x="2502" y="135"/>
                      </a:cubicBezTo>
                      <a:cubicBezTo>
                        <a:pt x="2566" y="122"/>
                        <a:pt x="2644" y="109"/>
                        <a:pt x="2708" y="109"/>
                      </a:cubicBezTo>
                      <a:cubicBezTo>
                        <a:pt x="2773" y="109"/>
                        <a:pt x="2824" y="122"/>
                        <a:pt x="2876" y="148"/>
                      </a:cubicBezTo>
                      <a:cubicBezTo>
                        <a:pt x="2902" y="174"/>
                        <a:pt x="2927" y="200"/>
                        <a:pt x="2940" y="225"/>
                      </a:cubicBezTo>
                      <a:cubicBezTo>
                        <a:pt x="2953" y="238"/>
                        <a:pt x="2953" y="251"/>
                        <a:pt x="2953" y="264"/>
                      </a:cubicBezTo>
                      <a:cubicBezTo>
                        <a:pt x="2953" y="251"/>
                        <a:pt x="2953" y="238"/>
                        <a:pt x="2953" y="225"/>
                      </a:cubicBezTo>
                      <a:cubicBezTo>
                        <a:pt x="2953" y="187"/>
                        <a:pt x="2940" y="148"/>
                        <a:pt x="2902" y="109"/>
                      </a:cubicBezTo>
                      <a:cubicBezTo>
                        <a:pt x="2850" y="71"/>
                        <a:pt x="2798"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6" name="Google Shape;1446;p9"/>
                <p:cNvSpPr/>
                <p:nvPr/>
              </p:nvSpPr>
              <p:spPr>
                <a:xfrm>
                  <a:off x="2563943"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19" y="303"/>
                        <a:pt x="1716" y="367"/>
                        <a:pt x="1626" y="445"/>
                      </a:cubicBezTo>
                      <a:cubicBezTo>
                        <a:pt x="1548" y="509"/>
                        <a:pt x="1458" y="586"/>
                        <a:pt x="1368" y="638"/>
                      </a:cubicBezTo>
                      <a:cubicBezTo>
                        <a:pt x="1277" y="702"/>
                        <a:pt x="1187" y="754"/>
                        <a:pt x="1084" y="806"/>
                      </a:cubicBezTo>
                      <a:cubicBezTo>
                        <a:pt x="1032" y="818"/>
                        <a:pt x="994" y="831"/>
                        <a:pt x="942" y="844"/>
                      </a:cubicBezTo>
                      <a:cubicBezTo>
                        <a:pt x="891" y="857"/>
                        <a:pt x="852" y="870"/>
                        <a:pt x="800" y="870"/>
                      </a:cubicBezTo>
                      <a:cubicBezTo>
                        <a:pt x="697" y="870"/>
                        <a:pt x="607" y="870"/>
                        <a:pt x="517" y="857"/>
                      </a:cubicBezTo>
                      <a:cubicBezTo>
                        <a:pt x="426" y="844"/>
                        <a:pt x="349" y="818"/>
                        <a:pt x="272" y="780"/>
                      </a:cubicBezTo>
                      <a:cubicBezTo>
                        <a:pt x="207" y="754"/>
                        <a:pt x="156" y="702"/>
                        <a:pt x="104" y="651"/>
                      </a:cubicBezTo>
                      <a:cubicBezTo>
                        <a:pt x="78" y="612"/>
                        <a:pt x="65" y="548"/>
                        <a:pt x="78" y="509"/>
                      </a:cubicBezTo>
                      <a:cubicBezTo>
                        <a:pt x="78" y="470"/>
                        <a:pt x="117" y="445"/>
                        <a:pt x="143" y="445"/>
                      </a:cubicBezTo>
                      <a:lnTo>
                        <a:pt x="181" y="445"/>
                      </a:lnTo>
                      <a:cubicBezTo>
                        <a:pt x="181" y="432"/>
                        <a:pt x="168" y="419"/>
                        <a:pt x="156" y="419"/>
                      </a:cubicBezTo>
                      <a:cubicBezTo>
                        <a:pt x="143" y="416"/>
                        <a:pt x="131" y="414"/>
                        <a:pt x="120" y="414"/>
                      </a:cubicBezTo>
                      <a:cubicBezTo>
                        <a:pt x="82" y="414"/>
                        <a:pt x="49" y="431"/>
                        <a:pt x="40" y="470"/>
                      </a:cubicBezTo>
                      <a:cubicBezTo>
                        <a:pt x="1" y="535"/>
                        <a:pt x="1" y="612"/>
                        <a:pt x="40" y="677"/>
                      </a:cubicBezTo>
                      <a:cubicBezTo>
                        <a:pt x="78" y="754"/>
                        <a:pt x="130" y="818"/>
                        <a:pt x="194" y="883"/>
                      </a:cubicBezTo>
                      <a:cubicBezTo>
                        <a:pt x="285" y="935"/>
                        <a:pt x="375" y="986"/>
                        <a:pt x="478" y="1012"/>
                      </a:cubicBezTo>
                      <a:cubicBezTo>
                        <a:pt x="581" y="1038"/>
                        <a:pt x="697" y="1063"/>
                        <a:pt x="813" y="1063"/>
                      </a:cubicBezTo>
                      <a:cubicBezTo>
                        <a:pt x="865" y="1063"/>
                        <a:pt x="929" y="1051"/>
                        <a:pt x="994" y="1051"/>
                      </a:cubicBezTo>
                      <a:cubicBezTo>
                        <a:pt x="1045" y="1038"/>
                        <a:pt x="1110" y="1012"/>
                        <a:pt x="1174" y="999"/>
                      </a:cubicBezTo>
                      <a:cubicBezTo>
                        <a:pt x="1277" y="947"/>
                        <a:pt x="1393" y="896"/>
                        <a:pt x="1497" y="818"/>
                      </a:cubicBezTo>
                      <a:cubicBezTo>
                        <a:pt x="1587" y="754"/>
                        <a:pt x="1677" y="677"/>
                        <a:pt x="1767" y="612"/>
                      </a:cubicBezTo>
                      <a:cubicBezTo>
                        <a:pt x="1858" y="535"/>
                        <a:pt x="1935" y="457"/>
                        <a:pt x="2025" y="393"/>
                      </a:cubicBezTo>
                      <a:cubicBezTo>
                        <a:pt x="2103" y="341"/>
                        <a:pt x="2180" y="277"/>
                        <a:pt x="2270" y="238"/>
                      </a:cubicBezTo>
                      <a:cubicBezTo>
                        <a:pt x="2348" y="200"/>
                        <a:pt x="2425" y="161"/>
                        <a:pt x="2502" y="135"/>
                      </a:cubicBezTo>
                      <a:cubicBezTo>
                        <a:pt x="2580" y="122"/>
                        <a:pt x="2644" y="109"/>
                        <a:pt x="2722" y="109"/>
                      </a:cubicBezTo>
                      <a:cubicBezTo>
                        <a:pt x="2773" y="109"/>
                        <a:pt x="2838" y="122"/>
                        <a:pt x="2889" y="148"/>
                      </a:cubicBezTo>
                      <a:cubicBezTo>
                        <a:pt x="2915" y="174"/>
                        <a:pt x="2941" y="200"/>
                        <a:pt x="2954" y="225"/>
                      </a:cubicBezTo>
                      <a:cubicBezTo>
                        <a:pt x="2967" y="238"/>
                        <a:pt x="2967" y="251"/>
                        <a:pt x="2967" y="264"/>
                      </a:cubicBezTo>
                      <a:cubicBezTo>
                        <a:pt x="2967" y="251"/>
                        <a:pt x="2967" y="238"/>
                        <a:pt x="2967" y="225"/>
                      </a:cubicBezTo>
                      <a:cubicBezTo>
                        <a:pt x="2967" y="187"/>
                        <a:pt x="2941" y="148"/>
                        <a:pt x="2915" y="109"/>
                      </a:cubicBezTo>
                      <a:cubicBezTo>
                        <a:pt x="2863" y="71"/>
                        <a:pt x="2799" y="32"/>
                        <a:pt x="2734" y="19"/>
                      </a:cubicBezTo>
                      <a:cubicBezTo>
                        <a:pt x="2680" y="10"/>
                        <a:pt x="2619"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7" name="Google Shape;1447;p9"/>
                <p:cNvSpPr/>
                <p:nvPr/>
              </p:nvSpPr>
              <p:spPr>
                <a:xfrm>
                  <a:off x="2662268" y="648922"/>
                  <a:ext cx="176700" cy="63369"/>
                </a:xfrm>
                <a:custGeom>
                  <a:avLst/>
                  <a:gdLst/>
                  <a:ahLst/>
                  <a:cxnLst/>
                  <a:rect l="l" t="t" r="r" b="b"/>
                  <a:pathLst>
                    <a:path w="2967" h="1064" extrusionOk="0">
                      <a:moveTo>
                        <a:pt x="2555" y="1"/>
                      </a:moveTo>
                      <a:cubicBezTo>
                        <a:pt x="2529" y="1"/>
                        <a:pt x="2503" y="2"/>
                        <a:pt x="2476" y="6"/>
                      </a:cubicBezTo>
                      <a:cubicBezTo>
                        <a:pt x="2386" y="19"/>
                        <a:pt x="2283" y="45"/>
                        <a:pt x="2192" y="84"/>
                      </a:cubicBezTo>
                      <a:cubicBezTo>
                        <a:pt x="2089" y="122"/>
                        <a:pt x="1986" y="174"/>
                        <a:pt x="1896" y="238"/>
                      </a:cubicBezTo>
                      <a:cubicBezTo>
                        <a:pt x="1806" y="303"/>
                        <a:pt x="1715" y="367"/>
                        <a:pt x="1625" y="445"/>
                      </a:cubicBezTo>
                      <a:cubicBezTo>
                        <a:pt x="1535" y="509"/>
                        <a:pt x="1445" y="586"/>
                        <a:pt x="1354" y="638"/>
                      </a:cubicBezTo>
                      <a:cubicBezTo>
                        <a:pt x="1277" y="702"/>
                        <a:pt x="1174" y="754"/>
                        <a:pt x="1083" y="806"/>
                      </a:cubicBezTo>
                      <a:cubicBezTo>
                        <a:pt x="1032" y="818"/>
                        <a:pt x="993" y="831"/>
                        <a:pt x="942" y="844"/>
                      </a:cubicBezTo>
                      <a:cubicBezTo>
                        <a:pt x="890" y="857"/>
                        <a:pt x="838" y="870"/>
                        <a:pt x="787" y="870"/>
                      </a:cubicBezTo>
                      <a:cubicBezTo>
                        <a:pt x="697" y="870"/>
                        <a:pt x="593" y="870"/>
                        <a:pt x="503" y="857"/>
                      </a:cubicBezTo>
                      <a:cubicBezTo>
                        <a:pt x="426" y="844"/>
                        <a:pt x="336" y="818"/>
                        <a:pt x="271" y="780"/>
                      </a:cubicBezTo>
                      <a:cubicBezTo>
                        <a:pt x="207" y="754"/>
                        <a:pt x="142" y="702"/>
                        <a:pt x="103" y="651"/>
                      </a:cubicBezTo>
                      <a:cubicBezTo>
                        <a:pt x="78" y="612"/>
                        <a:pt x="65" y="548"/>
                        <a:pt x="78" y="509"/>
                      </a:cubicBezTo>
                      <a:cubicBezTo>
                        <a:pt x="78"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29" y="818"/>
                        <a:pt x="194" y="883"/>
                      </a:cubicBezTo>
                      <a:cubicBezTo>
                        <a:pt x="271" y="935"/>
                        <a:pt x="374" y="986"/>
                        <a:pt x="465" y="1012"/>
                      </a:cubicBezTo>
                      <a:cubicBezTo>
                        <a:pt x="581" y="1038"/>
                        <a:pt x="684" y="1063"/>
                        <a:pt x="800" y="1063"/>
                      </a:cubicBezTo>
                      <a:cubicBezTo>
                        <a:pt x="864" y="1063"/>
                        <a:pt x="929" y="1051"/>
                        <a:pt x="980" y="1051"/>
                      </a:cubicBezTo>
                      <a:cubicBezTo>
                        <a:pt x="1045" y="1038"/>
                        <a:pt x="1109" y="1012"/>
                        <a:pt x="1161" y="999"/>
                      </a:cubicBezTo>
                      <a:cubicBezTo>
                        <a:pt x="1277" y="947"/>
                        <a:pt x="1380" y="896"/>
                        <a:pt x="1483" y="818"/>
                      </a:cubicBezTo>
                      <a:cubicBezTo>
                        <a:pt x="1586" y="754"/>
                        <a:pt x="1677" y="677"/>
                        <a:pt x="1767" y="612"/>
                      </a:cubicBezTo>
                      <a:cubicBezTo>
                        <a:pt x="1857" y="535"/>
                        <a:pt x="1935" y="457"/>
                        <a:pt x="2025" y="393"/>
                      </a:cubicBezTo>
                      <a:cubicBezTo>
                        <a:pt x="2089" y="341"/>
                        <a:pt x="2180" y="277"/>
                        <a:pt x="2257" y="238"/>
                      </a:cubicBezTo>
                      <a:cubicBezTo>
                        <a:pt x="2334" y="200"/>
                        <a:pt x="2425" y="161"/>
                        <a:pt x="2502" y="135"/>
                      </a:cubicBezTo>
                      <a:cubicBezTo>
                        <a:pt x="2566" y="122"/>
                        <a:pt x="2644" y="109"/>
                        <a:pt x="2721" y="109"/>
                      </a:cubicBezTo>
                      <a:cubicBezTo>
                        <a:pt x="2773" y="109"/>
                        <a:pt x="2837" y="122"/>
                        <a:pt x="2876" y="148"/>
                      </a:cubicBezTo>
                      <a:cubicBezTo>
                        <a:pt x="2915" y="174"/>
                        <a:pt x="2940" y="200"/>
                        <a:pt x="2953" y="225"/>
                      </a:cubicBezTo>
                      <a:cubicBezTo>
                        <a:pt x="2953" y="238"/>
                        <a:pt x="2966" y="251"/>
                        <a:pt x="2966" y="264"/>
                      </a:cubicBezTo>
                      <a:cubicBezTo>
                        <a:pt x="2966" y="251"/>
                        <a:pt x="2966" y="238"/>
                        <a:pt x="2966" y="225"/>
                      </a:cubicBezTo>
                      <a:cubicBezTo>
                        <a:pt x="2953" y="187"/>
                        <a:pt x="2940" y="148"/>
                        <a:pt x="2915" y="109"/>
                      </a:cubicBezTo>
                      <a:cubicBezTo>
                        <a:pt x="2863" y="71"/>
                        <a:pt x="2798"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8" name="Google Shape;1448;p9"/>
                <p:cNvSpPr/>
                <p:nvPr/>
              </p:nvSpPr>
              <p:spPr>
                <a:xfrm>
                  <a:off x="2760533" y="648922"/>
                  <a:ext cx="176700" cy="63369"/>
                </a:xfrm>
                <a:custGeom>
                  <a:avLst/>
                  <a:gdLst/>
                  <a:ahLst/>
                  <a:cxnLst/>
                  <a:rect l="l" t="t" r="r" b="b"/>
                  <a:pathLst>
                    <a:path w="2967" h="1064" extrusionOk="0">
                      <a:moveTo>
                        <a:pt x="2553" y="1"/>
                      </a:moveTo>
                      <a:cubicBezTo>
                        <a:pt x="2528" y="1"/>
                        <a:pt x="2503" y="2"/>
                        <a:pt x="2477" y="6"/>
                      </a:cubicBezTo>
                      <a:cubicBezTo>
                        <a:pt x="2373" y="19"/>
                        <a:pt x="2283" y="45"/>
                        <a:pt x="2193" y="84"/>
                      </a:cubicBezTo>
                      <a:cubicBezTo>
                        <a:pt x="2090" y="122"/>
                        <a:pt x="1987" y="174"/>
                        <a:pt x="1896" y="238"/>
                      </a:cubicBezTo>
                      <a:cubicBezTo>
                        <a:pt x="1806" y="303"/>
                        <a:pt x="1716" y="367"/>
                        <a:pt x="1626" y="445"/>
                      </a:cubicBezTo>
                      <a:cubicBezTo>
                        <a:pt x="1535" y="509"/>
                        <a:pt x="1445" y="586"/>
                        <a:pt x="1355" y="638"/>
                      </a:cubicBezTo>
                      <a:cubicBezTo>
                        <a:pt x="1265" y="702"/>
                        <a:pt x="1174" y="754"/>
                        <a:pt x="1084" y="806"/>
                      </a:cubicBezTo>
                      <a:cubicBezTo>
                        <a:pt x="1032" y="818"/>
                        <a:pt x="981" y="831"/>
                        <a:pt x="942" y="844"/>
                      </a:cubicBezTo>
                      <a:cubicBezTo>
                        <a:pt x="891" y="857"/>
                        <a:pt x="839" y="870"/>
                        <a:pt x="787" y="870"/>
                      </a:cubicBezTo>
                      <a:cubicBezTo>
                        <a:pt x="697" y="870"/>
                        <a:pt x="594" y="870"/>
                        <a:pt x="504" y="857"/>
                      </a:cubicBezTo>
                      <a:cubicBezTo>
                        <a:pt x="413"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8" y="432"/>
                        <a:pt x="156" y="419"/>
                        <a:pt x="143" y="419"/>
                      </a:cubicBezTo>
                      <a:cubicBezTo>
                        <a:pt x="131" y="416"/>
                        <a:pt x="119" y="414"/>
                        <a:pt x="108" y="414"/>
                      </a:cubicBezTo>
                      <a:cubicBezTo>
                        <a:pt x="74" y="414"/>
                        <a:pt x="46" y="431"/>
                        <a:pt x="27" y="470"/>
                      </a:cubicBezTo>
                      <a:cubicBezTo>
                        <a:pt x="1" y="535"/>
                        <a:pt x="1" y="612"/>
                        <a:pt x="27" y="677"/>
                      </a:cubicBezTo>
                      <a:cubicBezTo>
                        <a:pt x="65" y="754"/>
                        <a:pt x="117" y="818"/>
                        <a:pt x="194" y="883"/>
                      </a:cubicBezTo>
                      <a:cubicBezTo>
                        <a:pt x="272" y="935"/>
                        <a:pt x="362" y="986"/>
                        <a:pt x="465" y="1012"/>
                      </a:cubicBezTo>
                      <a:cubicBezTo>
                        <a:pt x="568" y="1038"/>
                        <a:pt x="684" y="1063"/>
                        <a:pt x="800" y="1063"/>
                      </a:cubicBezTo>
                      <a:cubicBezTo>
                        <a:pt x="865" y="1063"/>
                        <a:pt x="916" y="1051"/>
                        <a:pt x="981" y="1051"/>
                      </a:cubicBezTo>
                      <a:cubicBezTo>
                        <a:pt x="1045" y="1038"/>
                        <a:pt x="1097" y="1012"/>
                        <a:pt x="1161" y="999"/>
                      </a:cubicBezTo>
                      <a:cubicBezTo>
                        <a:pt x="1277" y="947"/>
                        <a:pt x="1381" y="896"/>
                        <a:pt x="1484" y="818"/>
                      </a:cubicBezTo>
                      <a:cubicBezTo>
                        <a:pt x="1587" y="754"/>
                        <a:pt x="1677" y="677"/>
                        <a:pt x="1767" y="612"/>
                      </a:cubicBezTo>
                      <a:cubicBezTo>
                        <a:pt x="1858" y="535"/>
                        <a:pt x="1935" y="457"/>
                        <a:pt x="2012" y="393"/>
                      </a:cubicBezTo>
                      <a:cubicBezTo>
                        <a:pt x="2090" y="341"/>
                        <a:pt x="2167" y="277"/>
                        <a:pt x="2257" y="238"/>
                      </a:cubicBezTo>
                      <a:cubicBezTo>
                        <a:pt x="2335" y="200"/>
                        <a:pt x="2412" y="161"/>
                        <a:pt x="2502" y="135"/>
                      </a:cubicBezTo>
                      <a:cubicBezTo>
                        <a:pt x="2567" y="122"/>
                        <a:pt x="2644" y="109"/>
                        <a:pt x="2709" y="109"/>
                      </a:cubicBezTo>
                      <a:cubicBezTo>
                        <a:pt x="2773" y="109"/>
                        <a:pt x="2825" y="122"/>
                        <a:pt x="2876" y="148"/>
                      </a:cubicBezTo>
                      <a:cubicBezTo>
                        <a:pt x="2902" y="174"/>
                        <a:pt x="2928" y="200"/>
                        <a:pt x="2954" y="225"/>
                      </a:cubicBezTo>
                      <a:cubicBezTo>
                        <a:pt x="2954" y="238"/>
                        <a:pt x="2954" y="251"/>
                        <a:pt x="2967" y="264"/>
                      </a:cubicBezTo>
                      <a:cubicBezTo>
                        <a:pt x="2967" y="251"/>
                        <a:pt x="2967" y="238"/>
                        <a:pt x="2967" y="225"/>
                      </a:cubicBezTo>
                      <a:cubicBezTo>
                        <a:pt x="2954" y="187"/>
                        <a:pt x="2941" y="148"/>
                        <a:pt x="2902" y="109"/>
                      </a:cubicBezTo>
                      <a:cubicBezTo>
                        <a:pt x="2863" y="71"/>
                        <a:pt x="2799" y="32"/>
                        <a:pt x="2734"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9" name="Google Shape;1449;p9"/>
                <p:cNvSpPr/>
                <p:nvPr/>
              </p:nvSpPr>
              <p:spPr>
                <a:xfrm>
                  <a:off x="2858858" y="648922"/>
                  <a:ext cx="175925" cy="63369"/>
                </a:xfrm>
                <a:custGeom>
                  <a:avLst/>
                  <a:gdLst/>
                  <a:ahLst/>
                  <a:cxnLst/>
                  <a:rect l="l" t="t" r="r" b="b"/>
                  <a:pathLst>
                    <a:path w="2954" h="1064" extrusionOk="0">
                      <a:moveTo>
                        <a:pt x="2547" y="1"/>
                      </a:moveTo>
                      <a:cubicBezTo>
                        <a:pt x="2523" y="1"/>
                        <a:pt x="2499" y="2"/>
                        <a:pt x="2476" y="6"/>
                      </a:cubicBezTo>
                      <a:cubicBezTo>
                        <a:pt x="2373" y="19"/>
                        <a:pt x="2270" y="45"/>
                        <a:pt x="2180" y="84"/>
                      </a:cubicBezTo>
                      <a:cubicBezTo>
                        <a:pt x="2076" y="122"/>
                        <a:pt x="1986" y="174"/>
                        <a:pt x="1896" y="238"/>
                      </a:cubicBezTo>
                      <a:cubicBezTo>
                        <a:pt x="1806" y="303"/>
                        <a:pt x="1702" y="367"/>
                        <a:pt x="1625" y="445"/>
                      </a:cubicBezTo>
                      <a:cubicBezTo>
                        <a:pt x="1535" y="509"/>
                        <a:pt x="1445" y="586"/>
                        <a:pt x="1354" y="638"/>
                      </a:cubicBezTo>
                      <a:cubicBezTo>
                        <a:pt x="1264" y="702"/>
                        <a:pt x="1174" y="754"/>
                        <a:pt x="1071" y="806"/>
                      </a:cubicBezTo>
                      <a:cubicBezTo>
                        <a:pt x="1032" y="818"/>
                        <a:pt x="980" y="831"/>
                        <a:pt x="929" y="844"/>
                      </a:cubicBezTo>
                      <a:cubicBezTo>
                        <a:pt x="877" y="857"/>
                        <a:pt x="838" y="870"/>
                        <a:pt x="787" y="870"/>
                      </a:cubicBezTo>
                      <a:cubicBezTo>
                        <a:pt x="684" y="870"/>
                        <a:pt x="593" y="870"/>
                        <a:pt x="503" y="857"/>
                      </a:cubicBezTo>
                      <a:cubicBezTo>
                        <a:pt x="413" y="844"/>
                        <a:pt x="336" y="818"/>
                        <a:pt x="258" y="780"/>
                      </a:cubicBezTo>
                      <a:cubicBezTo>
                        <a:pt x="194" y="754"/>
                        <a:pt x="142" y="702"/>
                        <a:pt x="104" y="651"/>
                      </a:cubicBezTo>
                      <a:cubicBezTo>
                        <a:pt x="65" y="612"/>
                        <a:pt x="52" y="548"/>
                        <a:pt x="65" y="509"/>
                      </a:cubicBezTo>
                      <a:cubicBezTo>
                        <a:pt x="65"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0" y="535"/>
                        <a:pt x="0" y="612"/>
                        <a:pt x="26" y="677"/>
                      </a:cubicBezTo>
                      <a:cubicBezTo>
                        <a:pt x="65" y="754"/>
                        <a:pt x="116" y="818"/>
                        <a:pt x="194" y="883"/>
                      </a:cubicBezTo>
                      <a:cubicBezTo>
                        <a:pt x="271" y="935"/>
                        <a:pt x="361" y="986"/>
                        <a:pt x="465" y="1012"/>
                      </a:cubicBezTo>
                      <a:cubicBezTo>
                        <a:pt x="568" y="1038"/>
                        <a:pt x="684" y="1063"/>
                        <a:pt x="800" y="1063"/>
                      </a:cubicBezTo>
                      <a:cubicBezTo>
                        <a:pt x="851" y="1063"/>
                        <a:pt x="916" y="1051"/>
                        <a:pt x="980" y="1051"/>
                      </a:cubicBezTo>
                      <a:cubicBezTo>
                        <a:pt x="1045" y="1038"/>
                        <a:pt x="1096" y="1012"/>
                        <a:pt x="1161" y="999"/>
                      </a:cubicBezTo>
                      <a:cubicBezTo>
                        <a:pt x="1277" y="947"/>
                        <a:pt x="1380" y="896"/>
                        <a:pt x="1483" y="818"/>
                      </a:cubicBezTo>
                      <a:cubicBezTo>
                        <a:pt x="1573" y="754"/>
                        <a:pt x="1664" y="677"/>
                        <a:pt x="1754" y="612"/>
                      </a:cubicBezTo>
                      <a:cubicBezTo>
                        <a:pt x="1844" y="535"/>
                        <a:pt x="1935" y="457"/>
                        <a:pt x="2012" y="393"/>
                      </a:cubicBezTo>
                      <a:cubicBezTo>
                        <a:pt x="2089" y="341"/>
                        <a:pt x="2167" y="277"/>
                        <a:pt x="2257" y="238"/>
                      </a:cubicBezTo>
                      <a:cubicBezTo>
                        <a:pt x="2334" y="200"/>
                        <a:pt x="2412" y="161"/>
                        <a:pt x="2502" y="135"/>
                      </a:cubicBezTo>
                      <a:cubicBezTo>
                        <a:pt x="2566" y="122"/>
                        <a:pt x="2644" y="109"/>
                        <a:pt x="2708" y="109"/>
                      </a:cubicBezTo>
                      <a:cubicBezTo>
                        <a:pt x="2773" y="109"/>
                        <a:pt x="2824" y="122"/>
                        <a:pt x="2876" y="148"/>
                      </a:cubicBezTo>
                      <a:cubicBezTo>
                        <a:pt x="2902" y="174"/>
                        <a:pt x="2927" y="200"/>
                        <a:pt x="2940" y="225"/>
                      </a:cubicBezTo>
                      <a:cubicBezTo>
                        <a:pt x="2953" y="238"/>
                        <a:pt x="2953" y="251"/>
                        <a:pt x="2953" y="264"/>
                      </a:cubicBezTo>
                      <a:cubicBezTo>
                        <a:pt x="2953" y="251"/>
                        <a:pt x="2953" y="238"/>
                        <a:pt x="2953" y="225"/>
                      </a:cubicBezTo>
                      <a:cubicBezTo>
                        <a:pt x="2953" y="187"/>
                        <a:pt x="2927" y="148"/>
                        <a:pt x="2902" y="109"/>
                      </a:cubicBezTo>
                      <a:cubicBezTo>
                        <a:pt x="2850" y="71"/>
                        <a:pt x="2798" y="32"/>
                        <a:pt x="2734" y="19"/>
                      </a:cubicBezTo>
                      <a:cubicBezTo>
                        <a:pt x="2670"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0" name="Google Shape;1450;p9"/>
                <p:cNvSpPr/>
                <p:nvPr/>
              </p:nvSpPr>
              <p:spPr>
                <a:xfrm>
                  <a:off x="2956349" y="648922"/>
                  <a:ext cx="176700" cy="63369"/>
                </a:xfrm>
                <a:custGeom>
                  <a:avLst/>
                  <a:gdLst/>
                  <a:ahLst/>
                  <a:cxnLst/>
                  <a:rect l="l" t="t" r="r" b="b"/>
                  <a:pathLst>
                    <a:path w="2967" h="1064" extrusionOk="0">
                      <a:moveTo>
                        <a:pt x="2560" y="1"/>
                      </a:moveTo>
                      <a:cubicBezTo>
                        <a:pt x="2536" y="1"/>
                        <a:pt x="2512" y="2"/>
                        <a:pt x="2490" y="6"/>
                      </a:cubicBezTo>
                      <a:cubicBezTo>
                        <a:pt x="2386" y="19"/>
                        <a:pt x="2283" y="45"/>
                        <a:pt x="2193" y="84"/>
                      </a:cubicBezTo>
                      <a:cubicBezTo>
                        <a:pt x="2090" y="122"/>
                        <a:pt x="2000" y="174"/>
                        <a:pt x="1909" y="238"/>
                      </a:cubicBezTo>
                      <a:cubicBezTo>
                        <a:pt x="1819" y="303"/>
                        <a:pt x="1716" y="367"/>
                        <a:pt x="1626" y="445"/>
                      </a:cubicBezTo>
                      <a:cubicBezTo>
                        <a:pt x="1548" y="509"/>
                        <a:pt x="1458" y="586"/>
                        <a:pt x="1368" y="638"/>
                      </a:cubicBezTo>
                      <a:cubicBezTo>
                        <a:pt x="1278" y="702"/>
                        <a:pt x="1187" y="754"/>
                        <a:pt x="1084" y="806"/>
                      </a:cubicBezTo>
                      <a:cubicBezTo>
                        <a:pt x="1033" y="818"/>
                        <a:pt x="994" y="831"/>
                        <a:pt x="942" y="844"/>
                      </a:cubicBezTo>
                      <a:cubicBezTo>
                        <a:pt x="891" y="857"/>
                        <a:pt x="839" y="870"/>
                        <a:pt x="800" y="870"/>
                      </a:cubicBezTo>
                      <a:cubicBezTo>
                        <a:pt x="697" y="870"/>
                        <a:pt x="607" y="870"/>
                        <a:pt x="504" y="857"/>
                      </a:cubicBezTo>
                      <a:cubicBezTo>
                        <a:pt x="426" y="844"/>
                        <a:pt x="349" y="818"/>
                        <a:pt x="272" y="780"/>
                      </a:cubicBezTo>
                      <a:cubicBezTo>
                        <a:pt x="207" y="754"/>
                        <a:pt x="156" y="702"/>
                        <a:pt x="104" y="651"/>
                      </a:cubicBezTo>
                      <a:cubicBezTo>
                        <a:pt x="78" y="612"/>
                        <a:pt x="65" y="548"/>
                        <a:pt x="78" y="509"/>
                      </a:cubicBezTo>
                      <a:cubicBezTo>
                        <a:pt x="78" y="470"/>
                        <a:pt x="104" y="445"/>
                        <a:pt x="143" y="445"/>
                      </a:cubicBezTo>
                      <a:lnTo>
                        <a:pt x="181" y="445"/>
                      </a:lnTo>
                      <a:cubicBezTo>
                        <a:pt x="169" y="432"/>
                        <a:pt x="169" y="419"/>
                        <a:pt x="156" y="419"/>
                      </a:cubicBezTo>
                      <a:cubicBezTo>
                        <a:pt x="144" y="416"/>
                        <a:pt x="131" y="414"/>
                        <a:pt x="120" y="414"/>
                      </a:cubicBezTo>
                      <a:cubicBezTo>
                        <a:pt x="82" y="414"/>
                        <a:pt x="49" y="431"/>
                        <a:pt x="40" y="470"/>
                      </a:cubicBezTo>
                      <a:cubicBezTo>
                        <a:pt x="1" y="535"/>
                        <a:pt x="1" y="612"/>
                        <a:pt x="40" y="677"/>
                      </a:cubicBezTo>
                      <a:cubicBezTo>
                        <a:pt x="78" y="754"/>
                        <a:pt x="130" y="818"/>
                        <a:pt x="194" y="883"/>
                      </a:cubicBezTo>
                      <a:cubicBezTo>
                        <a:pt x="285" y="935"/>
                        <a:pt x="375" y="986"/>
                        <a:pt x="478" y="1012"/>
                      </a:cubicBezTo>
                      <a:cubicBezTo>
                        <a:pt x="581" y="1038"/>
                        <a:pt x="697" y="1063"/>
                        <a:pt x="813" y="1063"/>
                      </a:cubicBezTo>
                      <a:cubicBezTo>
                        <a:pt x="865" y="1063"/>
                        <a:pt x="929" y="1051"/>
                        <a:pt x="994" y="1051"/>
                      </a:cubicBezTo>
                      <a:cubicBezTo>
                        <a:pt x="1045" y="1038"/>
                        <a:pt x="1110" y="1012"/>
                        <a:pt x="1174" y="999"/>
                      </a:cubicBezTo>
                      <a:cubicBezTo>
                        <a:pt x="1278" y="947"/>
                        <a:pt x="1394" y="896"/>
                        <a:pt x="1497" y="818"/>
                      </a:cubicBezTo>
                      <a:cubicBezTo>
                        <a:pt x="1587" y="754"/>
                        <a:pt x="1677" y="677"/>
                        <a:pt x="1768" y="612"/>
                      </a:cubicBezTo>
                      <a:cubicBezTo>
                        <a:pt x="1858" y="535"/>
                        <a:pt x="1935" y="457"/>
                        <a:pt x="2025" y="393"/>
                      </a:cubicBezTo>
                      <a:cubicBezTo>
                        <a:pt x="2103" y="341"/>
                        <a:pt x="2180" y="277"/>
                        <a:pt x="2270" y="238"/>
                      </a:cubicBezTo>
                      <a:cubicBezTo>
                        <a:pt x="2348" y="200"/>
                        <a:pt x="2425" y="161"/>
                        <a:pt x="2502" y="135"/>
                      </a:cubicBezTo>
                      <a:cubicBezTo>
                        <a:pt x="2580" y="122"/>
                        <a:pt x="2644" y="109"/>
                        <a:pt x="2722" y="109"/>
                      </a:cubicBezTo>
                      <a:cubicBezTo>
                        <a:pt x="2773" y="109"/>
                        <a:pt x="2838" y="122"/>
                        <a:pt x="2889" y="148"/>
                      </a:cubicBezTo>
                      <a:cubicBezTo>
                        <a:pt x="2915" y="174"/>
                        <a:pt x="2941" y="200"/>
                        <a:pt x="2954" y="225"/>
                      </a:cubicBezTo>
                      <a:cubicBezTo>
                        <a:pt x="2967" y="238"/>
                        <a:pt x="2967" y="251"/>
                        <a:pt x="2967" y="264"/>
                      </a:cubicBezTo>
                      <a:cubicBezTo>
                        <a:pt x="2967" y="251"/>
                        <a:pt x="2967" y="238"/>
                        <a:pt x="2967" y="225"/>
                      </a:cubicBezTo>
                      <a:cubicBezTo>
                        <a:pt x="2967" y="187"/>
                        <a:pt x="2941" y="148"/>
                        <a:pt x="2915" y="109"/>
                      </a:cubicBezTo>
                      <a:cubicBezTo>
                        <a:pt x="2864" y="71"/>
                        <a:pt x="2799" y="32"/>
                        <a:pt x="2735" y="19"/>
                      </a:cubicBezTo>
                      <a:cubicBezTo>
                        <a:pt x="2680" y="10"/>
                        <a:pt x="2619"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1" name="Google Shape;1451;p9"/>
                <p:cNvSpPr/>
                <p:nvPr/>
              </p:nvSpPr>
              <p:spPr>
                <a:xfrm>
                  <a:off x="3054674" y="648922"/>
                  <a:ext cx="176700" cy="63369"/>
                </a:xfrm>
                <a:custGeom>
                  <a:avLst/>
                  <a:gdLst/>
                  <a:ahLst/>
                  <a:cxnLst/>
                  <a:rect l="l" t="t" r="r" b="b"/>
                  <a:pathLst>
                    <a:path w="2967" h="1064" extrusionOk="0">
                      <a:moveTo>
                        <a:pt x="2555" y="1"/>
                      </a:moveTo>
                      <a:cubicBezTo>
                        <a:pt x="2529" y="1"/>
                        <a:pt x="2503" y="2"/>
                        <a:pt x="2476" y="6"/>
                      </a:cubicBezTo>
                      <a:cubicBezTo>
                        <a:pt x="2386" y="19"/>
                        <a:pt x="2283" y="45"/>
                        <a:pt x="2193" y="84"/>
                      </a:cubicBezTo>
                      <a:cubicBezTo>
                        <a:pt x="2089" y="122"/>
                        <a:pt x="1986" y="174"/>
                        <a:pt x="1896" y="238"/>
                      </a:cubicBezTo>
                      <a:cubicBezTo>
                        <a:pt x="1806" y="303"/>
                        <a:pt x="1715" y="367"/>
                        <a:pt x="1625" y="445"/>
                      </a:cubicBezTo>
                      <a:cubicBezTo>
                        <a:pt x="1535" y="509"/>
                        <a:pt x="1445" y="586"/>
                        <a:pt x="1354" y="638"/>
                      </a:cubicBezTo>
                      <a:cubicBezTo>
                        <a:pt x="1277" y="702"/>
                        <a:pt x="1174" y="754"/>
                        <a:pt x="1084" y="806"/>
                      </a:cubicBezTo>
                      <a:cubicBezTo>
                        <a:pt x="1032" y="818"/>
                        <a:pt x="980" y="831"/>
                        <a:pt x="942" y="844"/>
                      </a:cubicBezTo>
                      <a:cubicBezTo>
                        <a:pt x="890" y="857"/>
                        <a:pt x="839" y="870"/>
                        <a:pt x="787" y="870"/>
                      </a:cubicBezTo>
                      <a:cubicBezTo>
                        <a:pt x="697" y="870"/>
                        <a:pt x="594" y="870"/>
                        <a:pt x="503" y="857"/>
                      </a:cubicBezTo>
                      <a:cubicBezTo>
                        <a:pt x="426" y="844"/>
                        <a:pt x="336" y="818"/>
                        <a:pt x="271" y="780"/>
                      </a:cubicBezTo>
                      <a:cubicBezTo>
                        <a:pt x="207" y="754"/>
                        <a:pt x="142" y="702"/>
                        <a:pt x="104" y="651"/>
                      </a:cubicBezTo>
                      <a:cubicBezTo>
                        <a:pt x="65" y="612"/>
                        <a:pt x="52" y="548"/>
                        <a:pt x="78" y="509"/>
                      </a:cubicBezTo>
                      <a:cubicBezTo>
                        <a:pt x="78" y="470"/>
                        <a:pt x="104"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29" y="818"/>
                        <a:pt x="194" y="883"/>
                      </a:cubicBezTo>
                      <a:cubicBezTo>
                        <a:pt x="271" y="935"/>
                        <a:pt x="374" y="986"/>
                        <a:pt x="465" y="1012"/>
                      </a:cubicBezTo>
                      <a:cubicBezTo>
                        <a:pt x="581" y="1038"/>
                        <a:pt x="684" y="1063"/>
                        <a:pt x="800" y="1063"/>
                      </a:cubicBezTo>
                      <a:cubicBezTo>
                        <a:pt x="864" y="1063"/>
                        <a:pt x="929" y="1051"/>
                        <a:pt x="980" y="1051"/>
                      </a:cubicBezTo>
                      <a:cubicBezTo>
                        <a:pt x="1045" y="1038"/>
                        <a:pt x="1109" y="1012"/>
                        <a:pt x="1161" y="999"/>
                      </a:cubicBezTo>
                      <a:cubicBezTo>
                        <a:pt x="1277" y="947"/>
                        <a:pt x="1380" y="896"/>
                        <a:pt x="1483" y="818"/>
                      </a:cubicBezTo>
                      <a:cubicBezTo>
                        <a:pt x="1586" y="754"/>
                        <a:pt x="1677" y="677"/>
                        <a:pt x="1767" y="612"/>
                      </a:cubicBezTo>
                      <a:cubicBezTo>
                        <a:pt x="1857" y="535"/>
                        <a:pt x="1935" y="457"/>
                        <a:pt x="2025" y="393"/>
                      </a:cubicBezTo>
                      <a:cubicBezTo>
                        <a:pt x="2089" y="341"/>
                        <a:pt x="2180" y="277"/>
                        <a:pt x="2257" y="238"/>
                      </a:cubicBezTo>
                      <a:cubicBezTo>
                        <a:pt x="2334" y="200"/>
                        <a:pt x="2425" y="161"/>
                        <a:pt x="2502" y="135"/>
                      </a:cubicBezTo>
                      <a:cubicBezTo>
                        <a:pt x="2566" y="122"/>
                        <a:pt x="2644" y="109"/>
                        <a:pt x="2721" y="109"/>
                      </a:cubicBezTo>
                      <a:cubicBezTo>
                        <a:pt x="2773" y="109"/>
                        <a:pt x="2837" y="122"/>
                        <a:pt x="2876" y="148"/>
                      </a:cubicBezTo>
                      <a:cubicBezTo>
                        <a:pt x="2915" y="174"/>
                        <a:pt x="2940" y="200"/>
                        <a:pt x="2953" y="225"/>
                      </a:cubicBezTo>
                      <a:cubicBezTo>
                        <a:pt x="2953" y="238"/>
                        <a:pt x="2966" y="251"/>
                        <a:pt x="2966" y="264"/>
                      </a:cubicBezTo>
                      <a:cubicBezTo>
                        <a:pt x="2966" y="251"/>
                        <a:pt x="2966" y="238"/>
                        <a:pt x="2966" y="225"/>
                      </a:cubicBezTo>
                      <a:cubicBezTo>
                        <a:pt x="2953" y="187"/>
                        <a:pt x="2940" y="148"/>
                        <a:pt x="2915" y="109"/>
                      </a:cubicBezTo>
                      <a:cubicBezTo>
                        <a:pt x="2863" y="71"/>
                        <a:pt x="2799"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2" name="Google Shape;1452;p9"/>
                <p:cNvSpPr/>
                <p:nvPr/>
              </p:nvSpPr>
              <p:spPr>
                <a:xfrm>
                  <a:off x="3152940" y="648922"/>
                  <a:ext cx="176700" cy="63369"/>
                </a:xfrm>
                <a:custGeom>
                  <a:avLst/>
                  <a:gdLst/>
                  <a:ahLst/>
                  <a:cxnLst/>
                  <a:rect l="l" t="t" r="r" b="b"/>
                  <a:pathLst>
                    <a:path w="2967" h="1064" extrusionOk="0">
                      <a:moveTo>
                        <a:pt x="2954" y="225"/>
                      </a:moveTo>
                      <a:cubicBezTo>
                        <a:pt x="2954" y="238"/>
                        <a:pt x="2954" y="251"/>
                        <a:pt x="2954" y="264"/>
                      </a:cubicBezTo>
                      <a:cubicBezTo>
                        <a:pt x="2967" y="251"/>
                        <a:pt x="2967" y="238"/>
                        <a:pt x="2954" y="225"/>
                      </a:cubicBezTo>
                      <a:close/>
                      <a:moveTo>
                        <a:pt x="2553" y="1"/>
                      </a:moveTo>
                      <a:cubicBezTo>
                        <a:pt x="2528" y="1"/>
                        <a:pt x="2503" y="2"/>
                        <a:pt x="2477" y="6"/>
                      </a:cubicBezTo>
                      <a:cubicBezTo>
                        <a:pt x="2374" y="19"/>
                        <a:pt x="2283" y="45"/>
                        <a:pt x="2180" y="84"/>
                      </a:cubicBezTo>
                      <a:cubicBezTo>
                        <a:pt x="2077" y="122"/>
                        <a:pt x="1987" y="174"/>
                        <a:pt x="1896" y="238"/>
                      </a:cubicBezTo>
                      <a:cubicBezTo>
                        <a:pt x="1806" y="303"/>
                        <a:pt x="1716" y="367"/>
                        <a:pt x="1626" y="445"/>
                      </a:cubicBezTo>
                      <a:cubicBezTo>
                        <a:pt x="1535" y="509"/>
                        <a:pt x="1445" y="586"/>
                        <a:pt x="1355" y="638"/>
                      </a:cubicBezTo>
                      <a:cubicBezTo>
                        <a:pt x="1265" y="702"/>
                        <a:pt x="1174" y="754"/>
                        <a:pt x="1071" y="806"/>
                      </a:cubicBezTo>
                      <a:cubicBezTo>
                        <a:pt x="1033" y="818"/>
                        <a:pt x="981" y="831"/>
                        <a:pt x="929" y="844"/>
                      </a:cubicBezTo>
                      <a:cubicBezTo>
                        <a:pt x="891" y="857"/>
                        <a:pt x="839" y="870"/>
                        <a:pt x="788" y="870"/>
                      </a:cubicBezTo>
                      <a:cubicBezTo>
                        <a:pt x="697" y="870"/>
                        <a:pt x="594" y="870"/>
                        <a:pt x="504" y="857"/>
                      </a:cubicBezTo>
                      <a:cubicBezTo>
                        <a:pt x="414" y="844"/>
                        <a:pt x="336" y="818"/>
                        <a:pt x="259" y="780"/>
                      </a:cubicBezTo>
                      <a:cubicBezTo>
                        <a:pt x="194" y="754"/>
                        <a:pt x="143" y="702"/>
                        <a:pt x="104" y="651"/>
                      </a:cubicBezTo>
                      <a:cubicBezTo>
                        <a:pt x="65" y="612"/>
                        <a:pt x="53" y="548"/>
                        <a:pt x="65" y="509"/>
                      </a:cubicBezTo>
                      <a:cubicBezTo>
                        <a:pt x="78" y="470"/>
                        <a:pt x="104" y="445"/>
                        <a:pt x="143" y="445"/>
                      </a:cubicBezTo>
                      <a:lnTo>
                        <a:pt x="181" y="445"/>
                      </a:lnTo>
                      <a:cubicBezTo>
                        <a:pt x="169" y="432"/>
                        <a:pt x="156" y="419"/>
                        <a:pt x="143" y="419"/>
                      </a:cubicBezTo>
                      <a:cubicBezTo>
                        <a:pt x="131" y="416"/>
                        <a:pt x="119" y="414"/>
                        <a:pt x="108" y="414"/>
                      </a:cubicBezTo>
                      <a:cubicBezTo>
                        <a:pt x="74" y="414"/>
                        <a:pt x="46" y="431"/>
                        <a:pt x="27" y="470"/>
                      </a:cubicBezTo>
                      <a:cubicBezTo>
                        <a:pt x="1" y="535"/>
                        <a:pt x="1" y="612"/>
                        <a:pt x="27" y="677"/>
                      </a:cubicBezTo>
                      <a:cubicBezTo>
                        <a:pt x="65" y="754"/>
                        <a:pt x="117" y="818"/>
                        <a:pt x="194" y="883"/>
                      </a:cubicBezTo>
                      <a:cubicBezTo>
                        <a:pt x="272" y="935"/>
                        <a:pt x="362" y="986"/>
                        <a:pt x="465" y="1012"/>
                      </a:cubicBezTo>
                      <a:cubicBezTo>
                        <a:pt x="568" y="1038"/>
                        <a:pt x="684" y="1063"/>
                        <a:pt x="800" y="1063"/>
                      </a:cubicBezTo>
                      <a:cubicBezTo>
                        <a:pt x="852" y="1063"/>
                        <a:pt x="916" y="1051"/>
                        <a:pt x="981" y="1051"/>
                      </a:cubicBezTo>
                      <a:cubicBezTo>
                        <a:pt x="1045" y="1038"/>
                        <a:pt x="1097" y="1012"/>
                        <a:pt x="1161" y="999"/>
                      </a:cubicBezTo>
                      <a:cubicBezTo>
                        <a:pt x="1278" y="947"/>
                        <a:pt x="1381" y="896"/>
                        <a:pt x="1484" y="818"/>
                      </a:cubicBezTo>
                      <a:cubicBezTo>
                        <a:pt x="1587" y="754"/>
                        <a:pt x="1664" y="677"/>
                        <a:pt x="1755" y="612"/>
                      </a:cubicBezTo>
                      <a:cubicBezTo>
                        <a:pt x="1858" y="535"/>
                        <a:pt x="1935" y="457"/>
                        <a:pt x="2013" y="393"/>
                      </a:cubicBezTo>
                      <a:cubicBezTo>
                        <a:pt x="2090" y="341"/>
                        <a:pt x="2167" y="277"/>
                        <a:pt x="2258" y="238"/>
                      </a:cubicBezTo>
                      <a:cubicBezTo>
                        <a:pt x="2335" y="200"/>
                        <a:pt x="2412" y="161"/>
                        <a:pt x="2503" y="135"/>
                      </a:cubicBezTo>
                      <a:cubicBezTo>
                        <a:pt x="2567" y="122"/>
                        <a:pt x="2644" y="109"/>
                        <a:pt x="2709" y="109"/>
                      </a:cubicBezTo>
                      <a:cubicBezTo>
                        <a:pt x="2773" y="109"/>
                        <a:pt x="2825" y="122"/>
                        <a:pt x="2876" y="148"/>
                      </a:cubicBezTo>
                      <a:cubicBezTo>
                        <a:pt x="2902" y="174"/>
                        <a:pt x="2928" y="200"/>
                        <a:pt x="2954" y="225"/>
                      </a:cubicBezTo>
                      <a:cubicBezTo>
                        <a:pt x="2954" y="187"/>
                        <a:pt x="2941" y="148"/>
                        <a:pt x="2902" y="109"/>
                      </a:cubicBezTo>
                      <a:cubicBezTo>
                        <a:pt x="2851" y="71"/>
                        <a:pt x="2799" y="32"/>
                        <a:pt x="2735"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3" name="Google Shape;1453;p9"/>
                <p:cNvSpPr/>
                <p:nvPr/>
              </p:nvSpPr>
              <p:spPr>
                <a:xfrm>
                  <a:off x="3251265" y="648922"/>
                  <a:ext cx="175925" cy="63369"/>
                </a:xfrm>
                <a:custGeom>
                  <a:avLst/>
                  <a:gdLst/>
                  <a:ahLst/>
                  <a:cxnLst/>
                  <a:rect l="l" t="t" r="r" b="b"/>
                  <a:pathLst>
                    <a:path w="2954" h="1064" extrusionOk="0">
                      <a:moveTo>
                        <a:pt x="2547" y="1"/>
                      </a:moveTo>
                      <a:cubicBezTo>
                        <a:pt x="2523" y="1"/>
                        <a:pt x="2499" y="2"/>
                        <a:pt x="2476" y="6"/>
                      </a:cubicBezTo>
                      <a:cubicBezTo>
                        <a:pt x="2373" y="19"/>
                        <a:pt x="2270" y="45"/>
                        <a:pt x="2180" y="84"/>
                      </a:cubicBezTo>
                      <a:cubicBezTo>
                        <a:pt x="2076" y="122"/>
                        <a:pt x="1986" y="174"/>
                        <a:pt x="1896" y="238"/>
                      </a:cubicBezTo>
                      <a:cubicBezTo>
                        <a:pt x="1806" y="303"/>
                        <a:pt x="1703" y="367"/>
                        <a:pt x="1612" y="445"/>
                      </a:cubicBezTo>
                      <a:cubicBezTo>
                        <a:pt x="1535" y="509"/>
                        <a:pt x="1445" y="586"/>
                        <a:pt x="1354" y="638"/>
                      </a:cubicBezTo>
                      <a:cubicBezTo>
                        <a:pt x="1264" y="702"/>
                        <a:pt x="1174" y="754"/>
                        <a:pt x="1071" y="806"/>
                      </a:cubicBezTo>
                      <a:cubicBezTo>
                        <a:pt x="1019" y="818"/>
                        <a:pt x="980" y="831"/>
                        <a:pt x="929" y="844"/>
                      </a:cubicBezTo>
                      <a:cubicBezTo>
                        <a:pt x="877" y="857"/>
                        <a:pt x="826" y="870"/>
                        <a:pt x="787" y="870"/>
                      </a:cubicBezTo>
                      <a:cubicBezTo>
                        <a:pt x="684" y="870"/>
                        <a:pt x="594" y="870"/>
                        <a:pt x="503" y="857"/>
                      </a:cubicBezTo>
                      <a:cubicBezTo>
                        <a:pt x="413" y="844"/>
                        <a:pt x="336" y="818"/>
                        <a:pt x="258" y="780"/>
                      </a:cubicBezTo>
                      <a:cubicBezTo>
                        <a:pt x="194" y="754"/>
                        <a:pt x="142" y="702"/>
                        <a:pt x="91" y="651"/>
                      </a:cubicBezTo>
                      <a:cubicBezTo>
                        <a:pt x="65" y="612"/>
                        <a:pt x="52" y="548"/>
                        <a:pt x="65" y="509"/>
                      </a:cubicBezTo>
                      <a:cubicBezTo>
                        <a:pt x="65" y="470"/>
                        <a:pt x="104" y="445"/>
                        <a:pt x="129" y="445"/>
                      </a:cubicBezTo>
                      <a:lnTo>
                        <a:pt x="168" y="445"/>
                      </a:lnTo>
                      <a:cubicBezTo>
                        <a:pt x="168" y="432"/>
                        <a:pt x="155" y="419"/>
                        <a:pt x="142" y="419"/>
                      </a:cubicBezTo>
                      <a:cubicBezTo>
                        <a:pt x="130" y="416"/>
                        <a:pt x="118" y="414"/>
                        <a:pt x="106" y="414"/>
                      </a:cubicBezTo>
                      <a:cubicBezTo>
                        <a:pt x="69" y="414"/>
                        <a:pt x="36" y="431"/>
                        <a:pt x="26" y="470"/>
                      </a:cubicBezTo>
                      <a:cubicBezTo>
                        <a:pt x="0" y="535"/>
                        <a:pt x="0"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0" y="1051"/>
                      </a:cubicBezTo>
                      <a:cubicBezTo>
                        <a:pt x="1032" y="1038"/>
                        <a:pt x="1097" y="1012"/>
                        <a:pt x="1161" y="999"/>
                      </a:cubicBezTo>
                      <a:cubicBezTo>
                        <a:pt x="1264" y="947"/>
                        <a:pt x="1380" y="896"/>
                        <a:pt x="1483" y="818"/>
                      </a:cubicBezTo>
                      <a:cubicBezTo>
                        <a:pt x="1574" y="754"/>
                        <a:pt x="1664" y="677"/>
                        <a:pt x="1754" y="612"/>
                      </a:cubicBezTo>
                      <a:cubicBezTo>
                        <a:pt x="1844" y="535"/>
                        <a:pt x="1922" y="457"/>
                        <a:pt x="2012" y="393"/>
                      </a:cubicBezTo>
                      <a:cubicBezTo>
                        <a:pt x="2089" y="341"/>
                        <a:pt x="2167" y="277"/>
                        <a:pt x="2257" y="238"/>
                      </a:cubicBezTo>
                      <a:cubicBezTo>
                        <a:pt x="2334" y="200"/>
                        <a:pt x="2412" y="161"/>
                        <a:pt x="2489" y="135"/>
                      </a:cubicBezTo>
                      <a:cubicBezTo>
                        <a:pt x="2566" y="122"/>
                        <a:pt x="2631" y="109"/>
                        <a:pt x="2708" y="109"/>
                      </a:cubicBezTo>
                      <a:cubicBezTo>
                        <a:pt x="2760" y="109"/>
                        <a:pt x="2824" y="122"/>
                        <a:pt x="2876" y="148"/>
                      </a:cubicBezTo>
                      <a:cubicBezTo>
                        <a:pt x="2902" y="174"/>
                        <a:pt x="2928" y="200"/>
                        <a:pt x="2940" y="225"/>
                      </a:cubicBezTo>
                      <a:cubicBezTo>
                        <a:pt x="2953" y="238"/>
                        <a:pt x="2953" y="251"/>
                        <a:pt x="2953" y="264"/>
                      </a:cubicBezTo>
                      <a:cubicBezTo>
                        <a:pt x="2953" y="251"/>
                        <a:pt x="2953" y="238"/>
                        <a:pt x="2953" y="225"/>
                      </a:cubicBezTo>
                      <a:cubicBezTo>
                        <a:pt x="2953" y="187"/>
                        <a:pt x="2928" y="148"/>
                        <a:pt x="2902" y="109"/>
                      </a:cubicBezTo>
                      <a:cubicBezTo>
                        <a:pt x="2850" y="71"/>
                        <a:pt x="2786" y="32"/>
                        <a:pt x="2721" y="19"/>
                      </a:cubicBezTo>
                      <a:cubicBezTo>
                        <a:pt x="2667" y="10"/>
                        <a:pt x="2605"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4" name="Google Shape;1454;p9"/>
                <p:cNvSpPr/>
                <p:nvPr/>
              </p:nvSpPr>
              <p:spPr>
                <a:xfrm>
                  <a:off x="3348815" y="648922"/>
                  <a:ext cx="176640" cy="63369"/>
                </a:xfrm>
                <a:custGeom>
                  <a:avLst/>
                  <a:gdLst/>
                  <a:ahLst/>
                  <a:cxnLst/>
                  <a:rect l="l" t="t" r="r" b="b"/>
                  <a:pathLst>
                    <a:path w="2966" h="1064" extrusionOk="0">
                      <a:moveTo>
                        <a:pt x="2559" y="1"/>
                      </a:moveTo>
                      <a:cubicBezTo>
                        <a:pt x="2535" y="1"/>
                        <a:pt x="2511" y="2"/>
                        <a:pt x="2489" y="6"/>
                      </a:cubicBezTo>
                      <a:cubicBezTo>
                        <a:pt x="2386" y="19"/>
                        <a:pt x="2282" y="45"/>
                        <a:pt x="2192" y="84"/>
                      </a:cubicBezTo>
                      <a:cubicBezTo>
                        <a:pt x="2089" y="122"/>
                        <a:pt x="1999" y="174"/>
                        <a:pt x="1908" y="238"/>
                      </a:cubicBezTo>
                      <a:cubicBezTo>
                        <a:pt x="1805" y="303"/>
                        <a:pt x="1715" y="367"/>
                        <a:pt x="1625" y="445"/>
                      </a:cubicBezTo>
                      <a:cubicBezTo>
                        <a:pt x="1535" y="509"/>
                        <a:pt x="1457" y="586"/>
                        <a:pt x="1354" y="638"/>
                      </a:cubicBezTo>
                      <a:cubicBezTo>
                        <a:pt x="1277" y="702"/>
                        <a:pt x="1186" y="754"/>
                        <a:pt x="1083" y="806"/>
                      </a:cubicBezTo>
                      <a:cubicBezTo>
                        <a:pt x="1032" y="818"/>
                        <a:pt x="993" y="831"/>
                        <a:pt x="941" y="844"/>
                      </a:cubicBezTo>
                      <a:cubicBezTo>
                        <a:pt x="890" y="857"/>
                        <a:pt x="838" y="870"/>
                        <a:pt x="800" y="870"/>
                      </a:cubicBezTo>
                      <a:cubicBezTo>
                        <a:pt x="696" y="870"/>
                        <a:pt x="606" y="870"/>
                        <a:pt x="503" y="857"/>
                      </a:cubicBezTo>
                      <a:cubicBezTo>
                        <a:pt x="426" y="844"/>
                        <a:pt x="335" y="818"/>
                        <a:pt x="271" y="780"/>
                      </a:cubicBezTo>
                      <a:cubicBezTo>
                        <a:pt x="206" y="754"/>
                        <a:pt x="142" y="702"/>
                        <a:pt x="103" y="651"/>
                      </a:cubicBezTo>
                      <a:cubicBezTo>
                        <a:pt x="77" y="612"/>
                        <a:pt x="65" y="548"/>
                        <a:pt x="77" y="509"/>
                      </a:cubicBezTo>
                      <a:cubicBezTo>
                        <a:pt x="77" y="470"/>
                        <a:pt x="103" y="445"/>
                        <a:pt x="142" y="445"/>
                      </a:cubicBezTo>
                      <a:lnTo>
                        <a:pt x="181" y="445"/>
                      </a:lnTo>
                      <a:cubicBezTo>
                        <a:pt x="168" y="432"/>
                        <a:pt x="155" y="419"/>
                        <a:pt x="155" y="419"/>
                      </a:cubicBezTo>
                      <a:cubicBezTo>
                        <a:pt x="143" y="416"/>
                        <a:pt x="130" y="414"/>
                        <a:pt x="119" y="414"/>
                      </a:cubicBezTo>
                      <a:cubicBezTo>
                        <a:pt x="81" y="414"/>
                        <a:pt x="49" y="431"/>
                        <a:pt x="39" y="470"/>
                      </a:cubicBezTo>
                      <a:cubicBezTo>
                        <a:pt x="0" y="535"/>
                        <a:pt x="0" y="612"/>
                        <a:pt x="39" y="677"/>
                      </a:cubicBezTo>
                      <a:cubicBezTo>
                        <a:pt x="65" y="754"/>
                        <a:pt x="129" y="818"/>
                        <a:pt x="193" y="883"/>
                      </a:cubicBezTo>
                      <a:cubicBezTo>
                        <a:pt x="284" y="935"/>
                        <a:pt x="374" y="986"/>
                        <a:pt x="477" y="1012"/>
                      </a:cubicBezTo>
                      <a:cubicBezTo>
                        <a:pt x="580" y="1038"/>
                        <a:pt x="696" y="1063"/>
                        <a:pt x="800" y="1063"/>
                      </a:cubicBezTo>
                      <a:cubicBezTo>
                        <a:pt x="864" y="1063"/>
                        <a:pt x="928" y="1051"/>
                        <a:pt x="980" y="1051"/>
                      </a:cubicBezTo>
                      <a:cubicBezTo>
                        <a:pt x="1045" y="1038"/>
                        <a:pt x="1109" y="1012"/>
                        <a:pt x="1161" y="999"/>
                      </a:cubicBezTo>
                      <a:cubicBezTo>
                        <a:pt x="1277" y="947"/>
                        <a:pt x="1393" y="896"/>
                        <a:pt x="1483" y="818"/>
                      </a:cubicBezTo>
                      <a:cubicBezTo>
                        <a:pt x="1586" y="754"/>
                        <a:pt x="1676" y="677"/>
                        <a:pt x="1767" y="612"/>
                      </a:cubicBezTo>
                      <a:cubicBezTo>
                        <a:pt x="1857" y="535"/>
                        <a:pt x="1934" y="457"/>
                        <a:pt x="2025" y="393"/>
                      </a:cubicBezTo>
                      <a:cubicBezTo>
                        <a:pt x="2102" y="341"/>
                        <a:pt x="2179" y="277"/>
                        <a:pt x="2270" y="238"/>
                      </a:cubicBezTo>
                      <a:cubicBezTo>
                        <a:pt x="2334" y="200"/>
                        <a:pt x="2424" y="161"/>
                        <a:pt x="2502" y="135"/>
                      </a:cubicBezTo>
                      <a:cubicBezTo>
                        <a:pt x="2579" y="122"/>
                        <a:pt x="2643" y="109"/>
                        <a:pt x="2721" y="109"/>
                      </a:cubicBezTo>
                      <a:cubicBezTo>
                        <a:pt x="2772" y="109"/>
                        <a:pt x="2837" y="122"/>
                        <a:pt x="2888" y="148"/>
                      </a:cubicBezTo>
                      <a:cubicBezTo>
                        <a:pt x="2914" y="174"/>
                        <a:pt x="2940" y="200"/>
                        <a:pt x="2953" y="225"/>
                      </a:cubicBezTo>
                      <a:cubicBezTo>
                        <a:pt x="2953" y="238"/>
                        <a:pt x="2966" y="251"/>
                        <a:pt x="2966" y="264"/>
                      </a:cubicBezTo>
                      <a:cubicBezTo>
                        <a:pt x="2966" y="251"/>
                        <a:pt x="2966" y="238"/>
                        <a:pt x="2966" y="225"/>
                      </a:cubicBezTo>
                      <a:cubicBezTo>
                        <a:pt x="2966" y="187"/>
                        <a:pt x="2940" y="148"/>
                        <a:pt x="2914" y="109"/>
                      </a:cubicBezTo>
                      <a:cubicBezTo>
                        <a:pt x="2863" y="71"/>
                        <a:pt x="2798" y="32"/>
                        <a:pt x="2734" y="19"/>
                      </a:cubicBezTo>
                      <a:cubicBezTo>
                        <a:pt x="2679" y="10"/>
                        <a:pt x="2618" y="1"/>
                        <a:pt x="2559"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5" name="Google Shape;1455;p9"/>
                <p:cNvSpPr/>
                <p:nvPr/>
              </p:nvSpPr>
              <p:spPr>
                <a:xfrm>
                  <a:off x="3447081" y="648922"/>
                  <a:ext cx="176700" cy="63369"/>
                </a:xfrm>
                <a:custGeom>
                  <a:avLst/>
                  <a:gdLst/>
                  <a:ahLst/>
                  <a:cxnLst/>
                  <a:rect l="l" t="t" r="r" b="b"/>
                  <a:pathLst>
                    <a:path w="2967" h="1064" extrusionOk="0">
                      <a:moveTo>
                        <a:pt x="2553" y="1"/>
                      </a:moveTo>
                      <a:cubicBezTo>
                        <a:pt x="2528" y="1"/>
                        <a:pt x="2503" y="2"/>
                        <a:pt x="2476" y="6"/>
                      </a:cubicBezTo>
                      <a:cubicBezTo>
                        <a:pt x="2373" y="19"/>
                        <a:pt x="2283" y="45"/>
                        <a:pt x="2193" y="84"/>
                      </a:cubicBezTo>
                      <a:cubicBezTo>
                        <a:pt x="2089" y="122"/>
                        <a:pt x="1986" y="174"/>
                        <a:pt x="1896" y="238"/>
                      </a:cubicBezTo>
                      <a:cubicBezTo>
                        <a:pt x="1806" y="303"/>
                        <a:pt x="1716" y="367"/>
                        <a:pt x="1625" y="445"/>
                      </a:cubicBezTo>
                      <a:cubicBezTo>
                        <a:pt x="1535" y="509"/>
                        <a:pt x="1445" y="586"/>
                        <a:pt x="1355" y="638"/>
                      </a:cubicBezTo>
                      <a:cubicBezTo>
                        <a:pt x="1264" y="702"/>
                        <a:pt x="1174" y="754"/>
                        <a:pt x="1084" y="806"/>
                      </a:cubicBezTo>
                      <a:cubicBezTo>
                        <a:pt x="1032" y="818"/>
                        <a:pt x="981" y="831"/>
                        <a:pt x="929" y="844"/>
                      </a:cubicBezTo>
                      <a:cubicBezTo>
                        <a:pt x="890" y="857"/>
                        <a:pt x="839" y="870"/>
                        <a:pt x="787" y="870"/>
                      </a:cubicBezTo>
                      <a:cubicBezTo>
                        <a:pt x="697" y="870"/>
                        <a:pt x="594" y="870"/>
                        <a:pt x="503" y="857"/>
                      </a:cubicBezTo>
                      <a:cubicBezTo>
                        <a:pt x="413" y="844"/>
                        <a:pt x="336" y="818"/>
                        <a:pt x="258" y="780"/>
                      </a:cubicBezTo>
                      <a:cubicBezTo>
                        <a:pt x="194" y="754"/>
                        <a:pt x="142" y="702"/>
                        <a:pt x="104" y="651"/>
                      </a:cubicBezTo>
                      <a:cubicBezTo>
                        <a:pt x="65" y="612"/>
                        <a:pt x="52" y="548"/>
                        <a:pt x="65" y="509"/>
                      </a:cubicBezTo>
                      <a:cubicBezTo>
                        <a:pt x="78"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1" y="535"/>
                        <a:pt x="1"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1" y="1051"/>
                      </a:cubicBezTo>
                      <a:cubicBezTo>
                        <a:pt x="1045" y="1038"/>
                        <a:pt x="1097" y="1012"/>
                        <a:pt x="1161" y="999"/>
                      </a:cubicBezTo>
                      <a:cubicBezTo>
                        <a:pt x="1277" y="947"/>
                        <a:pt x="1380" y="896"/>
                        <a:pt x="1483" y="818"/>
                      </a:cubicBezTo>
                      <a:cubicBezTo>
                        <a:pt x="1587" y="754"/>
                        <a:pt x="1677" y="677"/>
                        <a:pt x="1767" y="612"/>
                      </a:cubicBezTo>
                      <a:cubicBezTo>
                        <a:pt x="1857" y="535"/>
                        <a:pt x="1935" y="457"/>
                        <a:pt x="2012" y="393"/>
                      </a:cubicBezTo>
                      <a:cubicBezTo>
                        <a:pt x="2089" y="341"/>
                        <a:pt x="2167" y="277"/>
                        <a:pt x="2257" y="238"/>
                      </a:cubicBezTo>
                      <a:cubicBezTo>
                        <a:pt x="2334" y="200"/>
                        <a:pt x="2412" y="161"/>
                        <a:pt x="2502" y="135"/>
                      </a:cubicBezTo>
                      <a:cubicBezTo>
                        <a:pt x="2567" y="122"/>
                        <a:pt x="2644" y="109"/>
                        <a:pt x="2708" y="109"/>
                      </a:cubicBezTo>
                      <a:cubicBezTo>
                        <a:pt x="2773" y="109"/>
                        <a:pt x="2824" y="122"/>
                        <a:pt x="2876" y="148"/>
                      </a:cubicBezTo>
                      <a:cubicBezTo>
                        <a:pt x="2902" y="174"/>
                        <a:pt x="2928" y="200"/>
                        <a:pt x="2953" y="225"/>
                      </a:cubicBezTo>
                      <a:cubicBezTo>
                        <a:pt x="2953" y="238"/>
                        <a:pt x="2953" y="251"/>
                        <a:pt x="2966" y="264"/>
                      </a:cubicBezTo>
                      <a:cubicBezTo>
                        <a:pt x="2966" y="251"/>
                        <a:pt x="2966" y="238"/>
                        <a:pt x="2966" y="225"/>
                      </a:cubicBezTo>
                      <a:cubicBezTo>
                        <a:pt x="2953" y="187"/>
                        <a:pt x="2941" y="148"/>
                        <a:pt x="2902" y="109"/>
                      </a:cubicBezTo>
                      <a:cubicBezTo>
                        <a:pt x="2863" y="71"/>
                        <a:pt x="2799"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6" name="Google Shape;1456;p9"/>
                <p:cNvSpPr/>
                <p:nvPr/>
              </p:nvSpPr>
              <p:spPr>
                <a:xfrm>
                  <a:off x="3545406" y="648922"/>
                  <a:ext cx="176640" cy="63369"/>
                </a:xfrm>
                <a:custGeom>
                  <a:avLst/>
                  <a:gdLst/>
                  <a:ahLst/>
                  <a:cxnLst/>
                  <a:rect l="l" t="t" r="r" b="b"/>
                  <a:pathLst>
                    <a:path w="2966" h="1064" extrusionOk="0">
                      <a:moveTo>
                        <a:pt x="2555" y="1"/>
                      </a:moveTo>
                      <a:cubicBezTo>
                        <a:pt x="2529" y="1"/>
                        <a:pt x="2502" y="2"/>
                        <a:pt x="2476" y="6"/>
                      </a:cubicBezTo>
                      <a:cubicBezTo>
                        <a:pt x="2386" y="19"/>
                        <a:pt x="2282" y="45"/>
                        <a:pt x="2192" y="84"/>
                      </a:cubicBezTo>
                      <a:cubicBezTo>
                        <a:pt x="2089" y="122"/>
                        <a:pt x="1986" y="174"/>
                        <a:pt x="1896" y="238"/>
                      </a:cubicBezTo>
                      <a:cubicBezTo>
                        <a:pt x="1805" y="303"/>
                        <a:pt x="1715" y="367"/>
                        <a:pt x="1625" y="445"/>
                      </a:cubicBezTo>
                      <a:cubicBezTo>
                        <a:pt x="1535" y="509"/>
                        <a:pt x="1444" y="586"/>
                        <a:pt x="1354" y="638"/>
                      </a:cubicBezTo>
                      <a:cubicBezTo>
                        <a:pt x="1277" y="702"/>
                        <a:pt x="1173" y="754"/>
                        <a:pt x="1083" y="806"/>
                      </a:cubicBezTo>
                      <a:cubicBezTo>
                        <a:pt x="1032" y="818"/>
                        <a:pt x="980" y="831"/>
                        <a:pt x="941" y="844"/>
                      </a:cubicBezTo>
                      <a:cubicBezTo>
                        <a:pt x="890" y="857"/>
                        <a:pt x="838" y="870"/>
                        <a:pt x="787" y="870"/>
                      </a:cubicBezTo>
                      <a:cubicBezTo>
                        <a:pt x="696" y="870"/>
                        <a:pt x="593" y="870"/>
                        <a:pt x="503" y="857"/>
                      </a:cubicBezTo>
                      <a:cubicBezTo>
                        <a:pt x="426" y="844"/>
                        <a:pt x="335" y="818"/>
                        <a:pt x="271" y="780"/>
                      </a:cubicBezTo>
                      <a:cubicBezTo>
                        <a:pt x="206" y="754"/>
                        <a:pt x="142" y="702"/>
                        <a:pt x="103" y="651"/>
                      </a:cubicBezTo>
                      <a:cubicBezTo>
                        <a:pt x="77" y="612"/>
                        <a:pt x="65" y="548"/>
                        <a:pt x="77" y="509"/>
                      </a:cubicBezTo>
                      <a:cubicBezTo>
                        <a:pt x="77"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16" y="818"/>
                        <a:pt x="193" y="883"/>
                      </a:cubicBezTo>
                      <a:cubicBezTo>
                        <a:pt x="271" y="935"/>
                        <a:pt x="374" y="986"/>
                        <a:pt x="464" y="1012"/>
                      </a:cubicBezTo>
                      <a:cubicBezTo>
                        <a:pt x="580" y="1038"/>
                        <a:pt x="683" y="1063"/>
                        <a:pt x="800" y="1063"/>
                      </a:cubicBezTo>
                      <a:cubicBezTo>
                        <a:pt x="864" y="1063"/>
                        <a:pt x="928" y="1051"/>
                        <a:pt x="980" y="1051"/>
                      </a:cubicBezTo>
                      <a:cubicBezTo>
                        <a:pt x="1045" y="1038"/>
                        <a:pt x="1109" y="1012"/>
                        <a:pt x="1161" y="999"/>
                      </a:cubicBezTo>
                      <a:cubicBezTo>
                        <a:pt x="1277" y="947"/>
                        <a:pt x="1380" y="896"/>
                        <a:pt x="1483" y="818"/>
                      </a:cubicBezTo>
                      <a:cubicBezTo>
                        <a:pt x="1586" y="754"/>
                        <a:pt x="1676" y="677"/>
                        <a:pt x="1767" y="612"/>
                      </a:cubicBezTo>
                      <a:cubicBezTo>
                        <a:pt x="1857" y="535"/>
                        <a:pt x="1934" y="457"/>
                        <a:pt x="2012" y="393"/>
                      </a:cubicBezTo>
                      <a:cubicBezTo>
                        <a:pt x="2089" y="341"/>
                        <a:pt x="2179" y="277"/>
                        <a:pt x="2257" y="238"/>
                      </a:cubicBezTo>
                      <a:cubicBezTo>
                        <a:pt x="2334" y="200"/>
                        <a:pt x="2424" y="161"/>
                        <a:pt x="2502" y="135"/>
                      </a:cubicBezTo>
                      <a:cubicBezTo>
                        <a:pt x="2566" y="122"/>
                        <a:pt x="2643" y="109"/>
                        <a:pt x="2721" y="109"/>
                      </a:cubicBezTo>
                      <a:cubicBezTo>
                        <a:pt x="2772" y="109"/>
                        <a:pt x="2824" y="122"/>
                        <a:pt x="2876" y="148"/>
                      </a:cubicBezTo>
                      <a:cubicBezTo>
                        <a:pt x="2914" y="174"/>
                        <a:pt x="2940" y="200"/>
                        <a:pt x="2953" y="225"/>
                      </a:cubicBezTo>
                      <a:cubicBezTo>
                        <a:pt x="2953" y="238"/>
                        <a:pt x="2966" y="251"/>
                        <a:pt x="2966" y="264"/>
                      </a:cubicBezTo>
                      <a:cubicBezTo>
                        <a:pt x="2966" y="251"/>
                        <a:pt x="2966" y="238"/>
                        <a:pt x="2966" y="225"/>
                      </a:cubicBezTo>
                      <a:cubicBezTo>
                        <a:pt x="2953" y="187"/>
                        <a:pt x="2940" y="148"/>
                        <a:pt x="2914" y="109"/>
                      </a:cubicBezTo>
                      <a:cubicBezTo>
                        <a:pt x="2863" y="71"/>
                        <a:pt x="2798"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7" name="Google Shape;1457;p9"/>
                <p:cNvSpPr/>
                <p:nvPr/>
              </p:nvSpPr>
              <p:spPr>
                <a:xfrm>
                  <a:off x="3642897"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19" y="303"/>
                        <a:pt x="1716" y="367"/>
                        <a:pt x="1625" y="445"/>
                      </a:cubicBezTo>
                      <a:cubicBezTo>
                        <a:pt x="1548" y="509"/>
                        <a:pt x="1458" y="586"/>
                        <a:pt x="1368" y="638"/>
                      </a:cubicBezTo>
                      <a:cubicBezTo>
                        <a:pt x="1277" y="702"/>
                        <a:pt x="1187" y="754"/>
                        <a:pt x="1084" y="806"/>
                      </a:cubicBezTo>
                      <a:cubicBezTo>
                        <a:pt x="1032" y="818"/>
                        <a:pt x="994" y="831"/>
                        <a:pt x="942" y="844"/>
                      </a:cubicBezTo>
                      <a:cubicBezTo>
                        <a:pt x="890" y="857"/>
                        <a:pt x="839" y="870"/>
                        <a:pt x="800" y="870"/>
                      </a:cubicBezTo>
                      <a:cubicBezTo>
                        <a:pt x="697" y="870"/>
                        <a:pt x="607" y="870"/>
                        <a:pt x="504" y="857"/>
                      </a:cubicBezTo>
                      <a:cubicBezTo>
                        <a:pt x="426" y="844"/>
                        <a:pt x="349" y="818"/>
                        <a:pt x="271" y="780"/>
                      </a:cubicBezTo>
                      <a:cubicBezTo>
                        <a:pt x="207" y="754"/>
                        <a:pt x="155" y="702"/>
                        <a:pt x="104" y="651"/>
                      </a:cubicBezTo>
                      <a:cubicBezTo>
                        <a:pt x="78" y="612"/>
                        <a:pt x="65" y="548"/>
                        <a:pt x="78" y="509"/>
                      </a:cubicBezTo>
                      <a:cubicBezTo>
                        <a:pt x="78" y="470"/>
                        <a:pt x="104" y="445"/>
                        <a:pt x="143" y="445"/>
                      </a:cubicBezTo>
                      <a:lnTo>
                        <a:pt x="181" y="445"/>
                      </a:lnTo>
                      <a:cubicBezTo>
                        <a:pt x="168" y="432"/>
                        <a:pt x="168" y="419"/>
                        <a:pt x="155" y="419"/>
                      </a:cubicBezTo>
                      <a:cubicBezTo>
                        <a:pt x="143" y="416"/>
                        <a:pt x="131" y="414"/>
                        <a:pt x="119" y="414"/>
                      </a:cubicBezTo>
                      <a:cubicBezTo>
                        <a:pt x="82" y="414"/>
                        <a:pt x="49" y="431"/>
                        <a:pt x="39" y="470"/>
                      </a:cubicBezTo>
                      <a:cubicBezTo>
                        <a:pt x="1" y="535"/>
                        <a:pt x="1" y="612"/>
                        <a:pt x="39" y="677"/>
                      </a:cubicBezTo>
                      <a:cubicBezTo>
                        <a:pt x="65" y="754"/>
                        <a:pt x="130" y="818"/>
                        <a:pt x="194" y="883"/>
                      </a:cubicBezTo>
                      <a:cubicBezTo>
                        <a:pt x="284" y="935"/>
                        <a:pt x="375" y="986"/>
                        <a:pt x="478" y="1012"/>
                      </a:cubicBezTo>
                      <a:cubicBezTo>
                        <a:pt x="581" y="1038"/>
                        <a:pt x="697" y="1063"/>
                        <a:pt x="813" y="1063"/>
                      </a:cubicBezTo>
                      <a:cubicBezTo>
                        <a:pt x="865" y="1063"/>
                        <a:pt x="929" y="1051"/>
                        <a:pt x="994" y="1051"/>
                      </a:cubicBezTo>
                      <a:cubicBezTo>
                        <a:pt x="1045" y="1038"/>
                        <a:pt x="1110" y="1012"/>
                        <a:pt x="1174" y="999"/>
                      </a:cubicBezTo>
                      <a:cubicBezTo>
                        <a:pt x="1277" y="947"/>
                        <a:pt x="1393" y="896"/>
                        <a:pt x="1496" y="818"/>
                      </a:cubicBezTo>
                      <a:cubicBezTo>
                        <a:pt x="1587" y="754"/>
                        <a:pt x="1677" y="677"/>
                        <a:pt x="1767" y="612"/>
                      </a:cubicBezTo>
                      <a:cubicBezTo>
                        <a:pt x="1858" y="535"/>
                        <a:pt x="1935" y="457"/>
                        <a:pt x="2025" y="393"/>
                      </a:cubicBezTo>
                      <a:cubicBezTo>
                        <a:pt x="2102" y="341"/>
                        <a:pt x="2180" y="277"/>
                        <a:pt x="2270" y="238"/>
                      </a:cubicBezTo>
                      <a:cubicBezTo>
                        <a:pt x="2347" y="200"/>
                        <a:pt x="2425" y="161"/>
                        <a:pt x="2502" y="135"/>
                      </a:cubicBezTo>
                      <a:cubicBezTo>
                        <a:pt x="2580" y="122"/>
                        <a:pt x="2644" y="109"/>
                        <a:pt x="2721" y="109"/>
                      </a:cubicBezTo>
                      <a:cubicBezTo>
                        <a:pt x="2773" y="109"/>
                        <a:pt x="2837" y="122"/>
                        <a:pt x="2889" y="148"/>
                      </a:cubicBezTo>
                      <a:cubicBezTo>
                        <a:pt x="2915" y="174"/>
                        <a:pt x="2941" y="200"/>
                        <a:pt x="2954" y="225"/>
                      </a:cubicBezTo>
                      <a:cubicBezTo>
                        <a:pt x="2966" y="238"/>
                        <a:pt x="2966" y="251"/>
                        <a:pt x="2966" y="264"/>
                      </a:cubicBezTo>
                      <a:cubicBezTo>
                        <a:pt x="2966" y="251"/>
                        <a:pt x="2966" y="238"/>
                        <a:pt x="2966" y="225"/>
                      </a:cubicBezTo>
                      <a:cubicBezTo>
                        <a:pt x="2966" y="187"/>
                        <a:pt x="2941" y="148"/>
                        <a:pt x="2915" y="109"/>
                      </a:cubicBezTo>
                      <a:cubicBezTo>
                        <a:pt x="2863" y="71"/>
                        <a:pt x="2799" y="32"/>
                        <a:pt x="2734" y="19"/>
                      </a:cubicBezTo>
                      <a:cubicBezTo>
                        <a:pt x="2680"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8" name="Google Shape;1458;p9"/>
                <p:cNvSpPr/>
                <p:nvPr/>
              </p:nvSpPr>
              <p:spPr>
                <a:xfrm>
                  <a:off x="3741222" y="648922"/>
                  <a:ext cx="176640" cy="63369"/>
                </a:xfrm>
                <a:custGeom>
                  <a:avLst/>
                  <a:gdLst/>
                  <a:ahLst/>
                  <a:cxnLst/>
                  <a:rect l="l" t="t" r="r" b="b"/>
                  <a:pathLst>
                    <a:path w="2966" h="1064" extrusionOk="0">
                      <a:moveTo>
                        <a:pt x="2553" y="1"/>
                      </a:moveTo>
                      <a:cubicBezTo>
                        <a:pt x="2528" y="1"/>
                        <a:pt x="2502" y="2"/>
                        <a:pt x="2476" y="6"/>
                      </a:cubicBezTo>
                      <a:cubicBezTo>
                        <a:pt x="2386" y="19"/>
                        <a:pt x="2283" y="45"/>
                        <a:pt x="2192" y="84"/>
                      </a:cubicBezTo>
                      <a:cubicBezTo>
                        <a:pt x="2089" y="122"/>
                        <a:pt x="1986" y="174"/>
                        <a:pt x="1896" y="238"/>
                      </a:cubicBezTo>
                      <a:cubicBezTo>
                        <a:pt x="1805" y="303"/>
                        <a:pt x="1715" y="367"/>
                        <a:pt x="1625" y="445"/>
                      </a:cubicBezTo>
                      <a:cubicBezTo>
                        <a:pt x="1535" y="509"/>
                        <a:pt x="1444" y="586"/>
                        <a:pt x="1354" y="638"/>
                      </a:cubicBezTo>
                      <a:cubicBezTo>
                        <a:pt x="1264" y="702"/>
                        <a:pt x="1174" y="754"/>
                        <a:pt x="1083" y="806"/>
                      </a:cubicBezTo>
                      <a:cubicBezTo>
                        <a:pt x="1032" y="818"/>
                        <a:pt x="980" y="831"/>
                        <a:pt x="941" y="844"/>
                      </a:cubicBezTo>
                      <a:cubicBezTo>
                        <a:pt x="890" y="857"/>
                        <a:pt x="838" y="870"/>
                        <a:pt x="787" y="870"/>
                      </a:cubicBezTo>
                      <a:cubicBezTo>
                        <a:pt x="696" y="870"/>
                        <a:pt x="593" y="870"/>
                        <a:pt x="503" y="857"/>
                      </a:cubicBezTo>
                      <a:cubicBezTo>
                        <a:pt x="426" y="844"/>
                        <a:pt x="335" y="818"/>
                        <a:pt x="258" y="780"/>
                      </a:cubicBezTo>
                      <a:cubicBezTo>
                        <a:pt x="194" y="754"/>
                        <a:pt x="142" y="702"/>
                        <a:pt x="103" y="651"/>
                      </a:cubicBezTo>
                      <a:cubicBezTo>
                        <a:pt x="65" y="612"/>
                        <a:pt x="65" y="548"/>
                        <a:pt x="65" y="509"/>
                      </a:cubicBezTo>
                      <a:cubicBezTo>
                        <a:pt x="78" y="470"/>
                        <a:pt x="103" y="445"/>
                        <a:pt x="142" y="445"/>
                      </a:cubicBezTo>
                      <a:lnTo>
                        <a:pt x="181" y="445"/>
                      </a:lnTo>
                      <a:cubicBezTo>
                        <a:pt x="168" y="432"/>
                        <a:pt x="155" y="419"/>
                        <a:pt x="142" y="419"/>
                      </a:cubicBezTo>
                      <a:cubicBezTo>
                        <a:pt x="133" y="416"/>
                        <a:pt x="123" y="414"/>
                        <a:pt x="113" y="414"/>
                      </a:cubicBezTo>
                      <a:cubicBezTo>
                        <a:pt x="80" y="414"/>
                        <a:pt x="46" y="431"/>
                        <a:pt x="26" y="470"/>
                      </a:cubicBezTo>
                      <a:cubicBezTo>
                        <a:pt x="0" y="535"/>
                        <a:pt x="0" y="612"/>
                        <a:pt x="26" y="677"/>
                      </a:cubicBezTo>
                      <a:cubicBezTo>
                        <a:pt x="65" y="754"/>
                        <a:pt x="116" y="818"/>
                        <a:pt x="194" y="883"/>
                      </a:cubicBezTo>
                      <a:cubicBezTo>
                        <a:pt x="271" y="935"/>
                        <a:pt x="361" y="986"/>
                        <a:pt x="464" y="1012"/>
                      </a:cubicBezTo>
                      <a:cubicBezTo>
                        <a:pt x="580" y="1038"/>
                        <a:pt x="684" y="1063"/>
                        <a:pt x="800" y="1063"/>
                      </a:cubicBezTo>
                      <a:cubicBezTo>
                        <a:pt x="864" y="1063"/>
                        <a:pt x="916" y="1051"/>
                        <a:pt x="980" y="1051"/>
                      </a:cubicBezTo>
                      <a:cubicBezTo>
                        <a:pt x="1045" y="1038"/>
                        <a:pt x="1096" y="1012"/>
                        <a:pt x="1161" y="999"/>
                      </a:cubicBezTo>
                      <a:cubicBezTo>
                        <a:pt x="1277" y="947"/>
                        <a:pt x="1380" y="896"/>
                        <a:pt x="1483" y="818"/>
                      </a:cubicBezTo>
                      <a:cubicBezTo>
                        <a:pt x="1586" y="754"/>
                        <a:pt x="1676" y="677"/>
                        <a:pt x="1767" y="612"/>
                      </a:cubicBezTo>
                      <a:cubicBezTo>
                        <a:pt x="1857" y="535"/>
                        <a:pt x="1934" y="457"/>
                        <a:pt x="2012" y="393"/>
                      </a:cubicBezTo>
                      <a:cubicBezTo>
                        <a:pt x="2089" y="341"/>
                        <a:pt x="2179" y="277"/>
                        <a:pt x="2257" y="238"/>
                      </a:cubicBezTo>
                      <a:cubicBezTo>
                        <a:pt x="2334" y="200"/>
                        <a:pt x="2411" y="161"/>
                        <a:pt x="2502" y="135"/>
                      </a:cubicBezTo>
                      <a:cubicBezTo>
                        <a:pt x="2566" y="122"/>
                        <a:pt x="2644" y="109"/>
                        <a:pt x="2721" y="109"/>
                      </a:cubicBezTo>
                      <a:cubicBezTo>
                        <a:pt x="2773" y="109"/>
                        <a:pt x="2824" y="122"/>
                        <a:pt x="2876" y="148"/>
                      </a:cubicBezTo>
                      <a:cubicBezTo>
                        <a:pt x="2901" y="174"/>
                        <a:pt x="2927" y="200"/>
                        <a:pt x="2953" y="225"/>
                      </a:cubicBezTo>
                      <a:cubicBezTo>
                        <a:pt x="2953" y="238"/>
                        <a:pt x="2953" y="251"/>
                        <a:pt x="2966" y="264"/>
                      </a:cubicBezTo>
                      <a:cubicBezTo>
                        <a:pt x="2966" y="251"/>
                        <a:pt x="2966" y="238"/>
                        <a:pt x="2966" y="225"/>
                      </a:cubicBezTo>
                      <a:cubicBezTo>
                        <a:pt x="2953" y="187"/>
                        <a:pt x="2940" y="148"/>
                        <a:pt x="2914" y="109"/>
                      </a:cubicBezTo>
                      <a:cubicBezTo>
                        <a:pt x="2863" y="71"/>
                        <a:pt x="2798"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9" name="Google Shape;1459;p9"/>
                <p:cNvSpPr/>
                <p:nvPr/>
              </p:nvSpPr>
              <p:spPr>
                <a:xfrm>
                  <a:off x="3839488" y="648922"/>
                  <a:ext cx="176700" cy="63369"/>
                </a:xfrm>
                <a:custGeom>
                  <a:avLst/>
                  <a:gdLst/>
                  <a:ahLst/>
                  <a:cxnLst/>
                  <a:rect l="l" t="t" r="r" b="b"/>
                  <a:pathLst>
                    <a:path w="2967" h="1064" extrusionOk="0">
                      <a:moveTo>
                        <a:pt x="2954" y="225"/>
                      </a:moveTo>
                      <a:cubicBezTo>
                        <a:pt x="2954" y="238"/>
                        <a:pt x="2954" y="251"/>
                        <a:pt x="2954" y="264"/>
                      </a:cubicBezTo>
                      <a:cubicBezTo>
                        <a:pt x="2966" y="251"/>
                        <a:pt x="2966" y="238"/>
                        <a:pt x="2954" y="225"/>
                      </a:cubicBezTo>
                      <a:close/>
                      <a:moveTo>
                        <a:pt x="2553" y="1"/>
                      </a:moveTo>
                      <a:cubicBezTo>
                        <a:pt x="2528" y="1"/>
                        <a:pt x="2503" y="2"/>
                        <a:pt x="2476" y="6"/>
                      </a:cubicBezTo>
                      <a:cubicBezTo>
                        <a:pt x="2373" y="19"/>
                        <a:pt x="2283" y="45"/>
                        <a:pt x="2180" y="84"/>
                      </a:cubicBezTo>
                      <a:cubicBezTo>
                        <a:pt x="2077" y="122"/>
                        <a:pt x="1986" y="174"/>
                        <a:pt x="1896" y="238"/>
                      </a:cubicBezTo>
                      <a:cubicBezTo>
                        <a:pt x="1806" y="303"/>
                        <a:pt x="1716" y="367"/>
                        <a:pt x="1625" y="445"/>
                      </a:cubicBezTo>
                      <a:cubicBezTo>
                        <a:pt x="1535" y="509"/>
                        <a:pt x="1445" y="586"/>
                        <a:pt x="1355" y="638"/>
                      </a:cubicBezTo>
                      <a:cubicBezTo>
                        <a:pt x="1264" y="702"/>
                        <a:pt x="1174" y="754"/>
                        <a:pt x="1071" y="806"/>
                      </a:cubicBezTo>
                      <a:cubicBezTo>
                        <a:pt x="1032" y="818"/>
                        <a:pt x="981" y="831"/>
                        <a:pt x="929" y="844"/>
                      </a:cubicBezTo>
                      <a:cubicBezTo>
                        <a:pt x="890" y="857"/>
                        <a:pt x="839" y="870"/>
                        <a:pt x="787" y="870"/>
                      </a:cubicBezTo>
                      <a:cubicBezTo>
                        <a:pt x="697" y="870"/>
                        <a:pt x="594" y="870"/>
                        <a:pt x="504" y="857"/>
                      </a:cubicBezTo>
                      <a:cubicBezTo>
                        <a:pt x="413"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8" y="432"/>
                        <a:pt x="155" y="419"/>
                        <a:pt x="143" y="419"/>
                      </a:cubicBezTo>
                      <a:cubicBezTo>
                        <a:pt x="130" y="416"/>
                        <a:pt x="119" y="414"/>
                        <a:pt x="108" y="414"/>
                      </a:cubicBezTo>
                      <a:cubicBezTo>
                        <a:pt x="73" y="414"/>
                        <a:pt x="46" y="431"/>
                        <a:pt x="26" y="470"/>
                      </a:cubicBezTo>
                      <a:cubicBezTo>
                        <a:pt x="1" y="535"/>
                        <a:pt x="1"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1" y="1051"/>
                      </a:cubicBezTo>
                      <a:cubicBezTo>
                        <a:pt x="1045" y="1038"/>
                        <a:pt x="1097" y="1012"/>
                        <a:pt x="1161" y="999"/>
                      </a:cubicBezTo>
                      <a:cubicBezTo>
                        <a:pt x="1277" y="947"/>
                        <a:pt x="1380" y="896"/>
                        <a:pt x="1484" y="818"/>
                      </a:cubicBezTo>
                      <a:cubicBezTo>
                        <a:pt x="1587" y="754"/>
                        <a:pt x="1664" y="677"/>
                        <a:pt x="1754" y="612"/>
                      </a:cubicBezTo>
                      <a:cubicBezTo>
                        <a:pt x="1858" y="535"/>
                        <a:pt x="1935" y="457"/>
                        <a:pt x="2012" y="393"/>
                      </a:cubicBezTo>
                      <a:cubicBezTo>
                        <a:pt x="2090" y="341"/>
                        <a:pt x="2167" y="277"/>
                        <a:pt x="2257" y="238"/>
                      </a:cubicBezTo>
                      <a:cubicBezTo>
                        <a:pt x="2335" y="200"/>
                        <a:pt x="2412" y="161"/>
                        <a:pt x="2502" y="135"/>
                      </a:cubicBezTo>
                      <a:cubicBezTo>
                        <a:pt x="2567" y="122"/>
                        <a:pt x="2644" y="109"/>
                        <a:pt x="2709" y="109"/>
                      </a:cubicBezTo>
                      <a:cubicBezTo>
                        <a:pt x="2773" y="109"/>
                        <a:pt x="2825" y="122"/>
                        <a:pt x="2876" y="148"/>
                      </a:cubicBezTo>
                      <a:cubicBezTo>
                        <a:pt x="2902" y="174"/>
                        <a:pt x="2928" y="200"/>
                        <a:pt x="2954" y="225"/>
                      </a:cubicBezTo>
                      <a:cubicBezTo>
                        <a:pt x="2954" y="187"/>
                        <a:pt x="2928" y="148"/>
                        <a:pt x="2902" y="109"/>
                      </a:cubicBezTo>
                      <a:cubicBezTo>
                        <a:pt x="2850" y="71"/>
                        <a:pt x="2799" y="32"/>
                        <a:pt x="2734"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0" name="Google Shape;1460;p9"/>
                <p:cNvSpPr/>
                <p:nvPr/>
              </p:nvSpPr>
              <p:spPr>
                <a:xfrm>
                  <a:off x="3937813" y="648922"/>
                  <a:ext cx="175925" cy="63369"/>
                </a:xfrm>
                <a:custGeom>
                  <a:avLst/>
                  <a:gdLst/>
                  <a:ahLst/>
                  <a:cxnLst/>
                  <a:rect l="l" t="t" r="r" b="b"/>
                  <a:pathLst>
                    <a:path w="2954" h="1064" extrusionOk="0">
                      <a:moveTo>
                        <a:pt x="2547" y="1"/>
                      </a:moveTo>
                      <a:cubicBezTo>
                        <a:pt x="2522" y="1"/>
                        <a:pt x="2499" y="2"/>
                        <a:pt x="2476" y="6"/>
                      </a:cubicBezTo>
                      <a:cubicBezTo>
                        <a:pt x="2373" y="19"/>
                        <a:pt x="2270" y="45"/>
                        <a:pt x="2179" y="84"/>
                      </a:cubicBezTo>
                      <a:cubicBezTo>
                        <a:pt x="2076" y="122"/>
                        <a:pt x="1986" y="174"/>
                        <a:pt x="1896" y="238"/>
                      </a:cubicBezTo>
                      <a:cubicBezTo>
                        <a:pt x="1805" y="303"/>
                        <a:pt x="1702" y="367"/>
                        <a:pt x="1625" y="445"/>
                      </a:cubicBezTo>
                      <a:cubicBezTo>
                        <a:pt x="1535" y="509"/>
                        <a:pt x="1444" y="586"/>
                        <a:pt x="1354" y="638"/>
                      </a:cubicBezTo>
                      <a:cubicBezTo>
                        <a:pt x="1264" y="702"/>
                        <a:pt x="1174" y="754"/>
                        <a:pt x="1070" y="806"/>
                      </a:cubicBezTo>
                      <a:cubicBezTo>
                        <a:pt x="1032" y="818"/>
                        <a:pt x="980" y="831"/>
                        <a:pt x="929" y="844"/>
                      </a:cubicBezTo>
                      <a:cubicBezTo>
                        <a:pt x="877" y="857"/>
                        <a:pt x="838" y="870"/>
                        <a:pt x="787" y="870"/>
                      </a:cubicBezTo>
                      <a:cubicBezTo>
                        <a:pt x="684" y="870"/>
                        <a:pt x="593" y="870"/>
                        <a:pt x="490" y="857"/>
                      </a:cubicBezTo>
                      <a:cubicBezTo>
                        <a:pt x="413" y="844"/>
                        <a:pt x="335" y="818"/>
                        <a:pt x="258" y="780"/>
                      </a:cubicBezTo>
                      <a:cubicBezTo>
                        <a:pt x="194" y="754"/>
                        <a:pt x="142" y="702"/>
                        <a:pt x="90" y="651"/>
                      </a:cubicBezTo>
                      <a:cubicBezTo>
                        <a:pt x="65" y="612"/>
                        <a:pt x="52" y="548"/>
                        <a:pt x="65" y="509"/>
                      </a:cubicBezTo>
                      <a:cubicBezTo>
                        <a:pt x="65" y="470"/>
                        <a:pt x="103" y="445"/>
                        <a:pt x="129" y="445"/>
                      </a:cubicBezTo>
                      <a:lnTo>
                        <a:pt x="168" y="445"/>
                      </a:lnTo>
                      <a:cubicBezTo>
                        <a:pt x="168" y="432"/>
                        <a:pt x="155" y="419"/>
                        <a:pt x="142" y="419"/>
                      </a:cubicBezTo>
                      <a:cubicBezTo>
                        <a:pt x="130" y="416"/>
                        <a:pt x="118" y="414"/>
                        <a:pt x="108" y="414"/>
                      </a:cubicBezTo>
                      <a:cubicBezTo>
                        <a:pt x="73" y="414"/>
                        <a:pt x="46" y="431"/>
                        <a:pt x="26" y="470"/>
                      </a:cubicBezTo>
                      <a:cubicBezTo>
                        <a:pt x="0" y="535"/>
                        <a:pt x="0" y="612"/>
                        <a:pt x="26" y="677"/>
                      </a:cubicBezTo>
                      <a:cubicBezTo>
                        <a:pt x="65" y="754"/>
                        <a:pt x="116" y="818"/>
                        <a:pt x="194" y="883"/>
                      </a:cubicBezTo>
                      <a:cubicBezTo>
                        <a:pt x="271" y="935"/>
                        <a:pt x="361" y="986"/>
                        <a:pt x="464" y="1012"/>
                      </a:cubicBezTo>
                      <a:cubicBezTo>
                        <a:pt x="568" y="1038"/>
                        <a:pt x="684" y="1063"/>
                        <a:pt x="800" y="1063"/>
                      </a:cubicBezTo>
                      <a:cubicBezTo>
                        <a:pt x="851" y="1063"/>
                        <a:pt x="916" y="1051"/>
                        <a:pt x="980" y="1051"/>
                      </a:cubicBezTo>
                      <a:cubicBezTo>
                        <a:pt x="1032" y="1038"/>
                        <a:pt x="1096" y="1012"/>
                        <a:pt x="1161" y="999"/>
                      </a:cubicBezTo>
                      <a:cubicBezTo>
                        <a:pt x="1264" y="947"/>
                        <a:pt x="1380" y="896"/>
                        <a:pt x="1483" y="818"/>
                      </a:cubicBezTo>
                      <a:cubicBezTo>
                        <a:pt x="1573" y="754"/>
                        <a:pt x="1664" y="677"/>
                        <a:pt x="1754" y="612"/>
                      </a:cubicBezTo>
                      <a:cubicBezTo>
                        <a:pt x="1844" y="535"/>
                        <a:pt x="1921" y="457"/>
                        <a:pt x="2012" y="393"/>
                      </a:cubicBezTo>
                      <a:cubicBezTo>
                        <a:pt x="2089" y="341"/>
                        <a:pt x="2166" y="277"/>
                        <a:pt x="2257" y="238"/>
                      </a:cubicBezTo>
                      <a:cubicBezTo>
                        <a:pt x="2334" y="200"/>
                        <a:pt x="2411" y="161"/>
                        <a:pt x="2489" y="135"/>
                      </a:cubicBezTo>
                      <a:cubicBezTo>
                        <a:pt x="2566" y="122"/>
                        <a:pt x="2644" y="109"/>
                        <a:pt x="2708" y="109"/>
                      </a:cubicBezTo>
                      <a:cubicBezTo>
                        <a:pt x="2773" y="109"/>
                        <a:pt x="2824" y="122"/>
                        <a:pt x="2876" y="148"/>
                      </a:cubicBezTo>
                      <a:cubicBezTo>
                        <a:pt x="2901" y="174"/>
                        <a:pt x="2927" y="200"/>
                        <a:pt x="2940" y="225"/>
                      </a:cubicBezTo>
                      <a:cubicBezTo>
                        <a:pt x="2953" y="238"/>
                        <a:pt x="2953" y="251"/>
                        <a:pt x="2953" y="264"/>
                      </a:cubicBezTo>
                      <a:cubicBezTo>
                        <a:pt x="2953" y="251"/>
                        <a:pt x="2953" y="238"/>
                        <a:pt x="2953" y="225"/>
                      </a:cubicBezTo>
                      <a:cubicBezTo>
                        <a:pt x="2953" y="187"/>
                        <a:pt x="2927" y="148"/>
                        <a:pt x="2901" y="109"/>
                      </a:cubicBezTo>
                      <a:cubicBezTo>
                        <a:pt x="2850" y="71"/>
                        <a:pt x="2798" y="32"/>
                        <a:pt x="2734" y="19"/>
                      </a:cubicBezTo>
                      <a:cubicBezTo>
                        <a:pt x="2670"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1" name="Google Shape;1461;p9"/>
                <p:cNvSpPr/>
                <p:nvPr/>
              </p:nvSpPr>
              <p:spPr>
                <a:xfrm>
                  <a:off x="4035304" y="648922"/>
                  <a:ext cx="176700" cy="63369"/>
                </a:xfrm>
                <a:custGeom>
                  <a:avLst/>
                  <a:gdLst/>
                  <a:ahLst/>
                  <a:cxnLst/>
                  <a:rect l="l" t="t" r="r" b="b"/>
                  <a:pathLst>
                    <a:path w="2967" h="1064" extrusionOk="0">
                      <a:moveTo>
                        <a:pt x="2556" y="1"/>
                      </a:moveTo>
                      <a:cubicBezTo>
                        <a:pt x="2529" y="1"/>
                        <a:pt x="2503" y="2"/>
                        <a:pt x="2477" y="6"/>
                      </a:cubicBezTo>
                      <a:cubicBezTo>
                        <a:pt x="2386" y="19"/>
                        <a:pt x="2283" y="45"/>
                        <a:pt x="2193" y="84"/>
                      </a:cubicBezTo>
                      <a:cubicBezTo>
                        <a:pt x="2090" y="122"/>
                        <a:pt x="1987" y="174"/>
                        <a:pt x="1896" y="238"/>
                      </a:cubicBezTo>
                      <a:cubicBezTo>
                        <a:pt x="1806" y="303"/>
                        <a:pt x="1716" y="367"/>
                        <a:pt x="1626" y="445"/>
                      </a:cubicBezTo>
                      <a:cubicBezTo>
                        <a:pt x="1535" y="509"/>
                        <a:pt x="1445" y="586"/>
                        <a:pt x="1355" y="638"/>
                      </a:cubicBezTo>
                      <a:cubicBezTo>
                        <a:pt x="1277" y="702"/>
                        <a:pt x="1174" y="754"/>
                        <a:pt x="1084" y="806"/>
                      </a:cubicBezTo>
                      <a:cubicBezTo>
                        <a:pt x="1032" y="818"/>
                        <a:pt x="981" y="831"/>
                        <a:pt x="942" y="844"/>
                      </a:cubicBezTo>
                      <a:cubicBezTo>
                        <a:pt x="891" y="857"/>
                        <a:pt x="839" y="870"/>
                        <a:pt x="787" y="870"/>
                      </a:cubicBezTo>
                      <a:cubicBezTo>
                        <a:pt x="697" y="870"/>
                        <a:pt x="594" y="870"/>
                        <a:pt x="504" y="857"/>
                      </a:cubicBezTo>
                      <a:cubicBezTo>
                        <a:pt x="426" y="844"/>
                        <a:pt x="336" y="818"/>
                        <a:pt x="272" y="780"/>
                      </a:cubicBezTo>
                      <a:cubicBezTo>
                        <a:pt x="207" y="754"/>
                        <a:pt x="143" y="702"/>
                        <a:pt x="104" y="651"/>
                      </a:cubicBezTo>
                      <a:cubicBezTo>
                        <a:pt x="78" y="612"/>
                        <a:pt x="65" y="548"/>
                        <a:pt x="78" y="509"/>
                      </a:cubicBezTo>
                      <a:cubicBezTo>
                        <a:pt x="78" y="470"/>
                        <a:pt x="104" y="445"/>
                        <a:pt x="143" y="445"/>
                      </a:cubicBezTo>
                      <a:lnTo>
                        <a:pt x="181" y="445"/>
                      </a:lnTo>
                      <a:cubicBezTo>
                        <a:pt x="168" y="432"/>
                        <a:pt x="156" y="419"/>
                        <a:pt x="143" y="419"/>
                      </a:cubicBezTo>
                      <a:cubicBezTo>
                        <a:pt x="134" y="416"/>
                        <a:pt x="124" y="414"/>
                        <a:pt x="114" y="414"/>
                      </a:cubicBezTo>
                      <a:cubicBezTo>
                        <a:pt x="82" y="414"/>
                        <a:pt x="49" y="431"/>
                        <a:pt x="39" y="470"/>
                      </a:cubicBezTo>
                      <a:cubicBezTo>
                        <a:pt x="1" y="535"/>
                        <a:pt x="1" y="612"/>
                        <a:pt x="39" y="677"/>
                      </a:cubicBezTo>
                      <a:cubicBezTo>
                        <a:pt x="65" y="754"/>
                        <a:pt x="130" y="818"/>
                        <a:pt x="194" y="883"/>
                      </a:cubicBezTo>
                      <a:cubicBezTo>
                        <a:pt x="272" y="935"/>
                        <a:pt x="375" y="986"/>
                        <a:pt x="465" y="1012"/>
                      </a:cubicBezTo>
                      <a:cubicBezTo>
                        <a:pt x="581" y="1038"/>
                        <a:pt x="684" y="1063"/>
                        <a:pt x="800" y="1063"/>
                      </a:cubicBezTo>
                      <a:cubicBezTo>
                        <a:pt x="865" y="1063"/>
                        <a:pt x="929" y="1051"/>
                        <a:pt x="981" y="1051"/>
                      </a:cubicBezTo>
                      <a:cubicBezTo>
                        <a:pt x="1045" y="1038"/>
                        <a:pt x="1110" y="1012"/>
                        <a:pt x="1161" y="999"/>
                      </a:cubicBezTo>
                      <a:cubicBezTo>
                        <a:pt x="1277" y="947"/>
                        <a:pt x="1381" y="896"/>
                        <a:pt x="1484" y="818"/>
                      </a:cubicBezTo>
                      <a:cubicBezTo>
                        <a:pt x="1587" y="754"/>
                        <a:pt x="1677" y="677"/>
                        <a:pt x="1767" y="612"/>
                      </a:cubicBezTo>
                      <a:cubicBezTo>
                        <a:pt x="1858" y="535"/>
                        <a:pt x="1935" y="457"/>
                        <a:pt x="2012" y="393"/>
                      </a:cubicBezTo>
                      <a:cubicBezTo>
                        <a:pt x="2090" y="341"/>
                        <a:pt x="2180" y="277"/>
                        <a:pt x="2257" y="238"/>
                      </a:cubicBezTo>
                      <a:cubicBezTo>
                        <a:pt x="2335" y="200"/>
                        <a:pt x="2425" y="161"/>
                        <a:pt x="2502" y="135"/>
                      </a:cubicBezTo>
                      <a:cubicBezTo>
                        <a:pt x="2567" y="122"/>
                        <a:pt x="2644" y="109"/>
                        <a:pt x="2722" y="109"/>
                      </a:cubicBezTo>
                      <a:cubicBezTo>
                        <a:pt x="2773" y="109"/>
                        <a:pt x="2825" y="122"/>
                        <a:pt x="2876" y="148"/>
                      </a:cubicBezTo>
                      <a:cubicBezTo>
                        <a:pt x="2915" y="174"/>
                        <a:pt x="2941" y="200"/>
                        <a:pt x="2954" y="225"/>
                      </a:cubicBezTo>
                      <a:cubicBezTo>
                        <a:pt x="2954" y="238"/>
                        <a:pt x="2967" y="251"/>
                        <a:pt x="2967" y="264"/>
                      </a:cubicBezTo>
                      <a:cubicBezTo>
                        <a:pt x="2967" y="251"/>
                        <a:pt x="2967" y="238"/>
                        <a:pt x="2967" y="225"/>
                      </a:cubicBezTo>
                      <a:cubicBezTo>
                        <a:pt x="2954" y="187"/>
                        <a:pt x="2941" y="148"/>
                        <a:pt x="2915" y="109"/>
                      </a:cubicBezTo>
                      <a:cubicBezTo>
                        <a:pt x="2863" y="71"/>
                        <a:pt x="2799" y="32"/>
                        <a:pt x="2734" y="19"/>
                      </a:cubicBezTo>
                      <a:cubicBezTo>
                        <a:pt x="2680" y="10"/>
                        <a:pt x="2619" y="1"/>
                        <a:pt x="255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462" name="Google Shape;1462;p9"/>
            <p:cNvGrpSpPr/>
            <p:nvPr/>
          </p:nvGrpSpPr>
          <p:grpSpPr>
            <a:xfrm>
              <a:off x="714181" y="414418"/>
              <a:ext cx="310295" cy="307601"/>
              <a:chOff x="1969331" y="802493"/>
              <a:chExt cx="310295" cy="307601"/>
            </a:xfrm>
          </p:grpSpPr>
          <p:sp>
            <p:nvSpPr>
              <p:cNvPr id="1463" name="Google Shape;1463;p9"/>
              <p:cNvSpPr/>
              <p:nvPr/>
            </p:nvSpPr>
            <p:spPr>
              <a:xfrm rot="10800000">
                <a:off x="2159912" y="1003137"/>
                <a:ext cx="201" cy="201"/>
              </a:xfrm>
              <a:custGeom>
                <a:avLst/>
                <a:gdLst/>
                <a:ahLst/>
                <a:cxnLst/>
                <a:rect l="l" t="t" r="r" b="b"/>
                <a:pathLst>
                  <a:path w="1" h="1" extrusionOk="0">
                    <a:moveTo>
                      <a:pt x="1" y="0"/>
                    </a:moveTo>
                    <a:lnTo>
                      <a:pt x="1"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464" name="Google Shape;1464;p9"/>
              <p:cNvGrpSpPr/>
              <p:nvPr/>
            </p:nvGrpSpPr>
            <p:grpSpPr>
              <a:xfrm>
                <a:off x="1969331" y="802493"/>
                <a:ext cx="310295" cy="307601"/>
                <a:chOff x="4037750" y="3523325"/>
                <a:chExt cx="108975" cy="108025"/>
              </a:xfrm>
            </p:grpSpPr>
            <p:sp>
              <p:nvSpPr>
                <p:cNvPr id="1465" name="Google Shape;1465;p9"/>
                <p:cNvSpPr/>
                <p:nvPr/>
              </p:nvSpPr>
              <p:spPr>
                <a:xfrm>
                  <a:off x="4037750" y="3570375"/>
                  <a:ext cx="59975" cy="60975"/>
                </a:xfrm>
                <a:custGeom>
                  <a:avLst/>
                  <a:gdLst/>
                  <a:ahLst/>
                  <a:cxnLst/>
                  <a:rect l="l" t="t" r="r" b="b"/>
                  <a:pathLst>
                    <a:path w="2399" h="2439" extrusionOk="0">
                      <a:moveTo>
                        <a:pt x="13" y="2426"/>
                      </a:moveTo>
                      <a:lnTo>
                        <a:pt x="0" y="2438"/>
                      </a:lnTo>
                      <a:lnTo>
                        <a:pt x="64" y="2438"/>
                      </a:lnTo>
                      <a:lnTo>
                        <a:pt x="13" y="2426"/>
                      </a:lnTo>
                      <a:close/>
                      <a:moveTo>
                        <a:pt x="1558" y="1"/>
                      </a:moveTo>
                      <a:cubicBezTo>
                        <a:pt x="1429" y="1"/>
                        <a:pt x="1299" y="24"/>
                        <a:pt x="1173" y="66"/>
                      </a:cubicBezTo>
                      <a:cubicBezTo>
                        <a:pt x="954" y="156"/>
                        <a:pt x="774" y="298"/>
                        <a:pt x="632" y="478"/>
                      </a:cubicBezTo>
                      <a:cubicBezTo>
                        <a:pt x="503" y="646"/>
                        <a:pt x="413" y="840"/>
                        <a:pt x="361" y="1046"/>
                      </a:cubicBezTo>
                      <a:cubicBezTo>
                        <a:pt x="348" y="1149"/>
                        <a:pt x="335" y="1239"/>
                        <a:pt x="335" y="1342"/>
                      </a:cubicBezTo>
                      <a:lnTo>
                        <a:pt x="335" y="1407"/>
                      </a:lnTo>
                      <a:lnTo>
                        <a:pt x="335" y="1446"/>
                      </a:lnTo>
                      <a:lnTo>
                        <a:pt x="335" y="1471"/>
                      </a:lnTo>
                      <a:cubicBezTo>
                        <a:pt x="348" y="1510"/>
                        <a:pt x="348" y="1562"/>
                        <a:pt x="348" y="1600"/>
                      </a:cubicBezTo>
                      <a:cubicBezTo>
                        <a:pt x="361" y="1742"/>
                        <a:pt x="361" y="1897"/>
                        <a:pt x="361" y="2039"/>
                      </a:cubicBezTo>
                      <a:cubicBezTo>
                        <a:pt x="361" y="2155"/>
                        <a:pt x="322" y="2258"/>
                        <a:pt x="271" y="2361"/>
                      </a:cubicBezTo>
                      <a:cubicBezTo>
                        <a:pt x="219" y="2413"/>
                        <a:pt x="155" y="2438"/>
                        <a:pt x="77" y="2438"/>
                      </a:cubicBezTo>
                      <a:lnTo>
                        <a:pt x="168" y="2438"/>
                      </a:lnTo>
                      <a:cubicBezTo>
                        <a:pt x="206" y="2426"/>
                        <a:pt x="258" y="2400"/>
                        <a:pt x="284" y="2374"/>
                      </a:cubicBezTo>
                      <a:cubicBezTo>
                        <a:pt x="361" y="2284"/>
                        <a:pt x="413" y="2168"/>
                        <a:pt x="426" y="2039"/>
                      </a:cubicBezTo>
                      <a:cubicBezTo>
                        <a:pt x="451" y="1884"/>
                        <a:pt x="451" y="1729"/>
                        <a:pt x="451" y="1587"/>
                      </a:cubicBezTo>
                      <a:lnTo>
                        <a:pt x="451" y="1394"/>
                      </a:lnTo>
                      <a:lnTo>
                        <a:pt x="451" y="1330"/>
                      </a:lnTo>
                      <a:cubicBezTo>
                        <a:pt x="464" y="1239"/>
                        <a:pt x="477" y="1149"/>
                        <a:pt x="490" y="1072"/>
                      </a:cubicBezTo>
                      <a:cubicBezTo>
                        <a:pt x="542" y="891"/>
                        <a:pt x="619" y="723"/>
                        <a:pt x="748" y="582"/>
                      </a:cubicBezTo>
                      <a:cubicBezTo>
                        <a:pt x="877" y="427"/>
                        <a:pt x="1044" y="311"/>
                        <a:pt x="1225" y="246"/>
                      </a:cubicBezTo>
                      <a:cubicBezTo>
                        <a:pt x="1322" y="208"/>
                        <a:pt x="1422" y="188"/>
                        <a:pt x="1520" y="188"/>
                      </a:cubicBezTo>
                      <a:cubicBezTo>
                        <a:pt x="1618" y="188"/>
                        <a:pt x="1715" y="208"/>
                        <a:pt x="1805" y="246"/>
                      </a:cubicBezTo>
                      <a:cubicBezTo>
                        <a:pt x="1896" y="272"/>
                        <a:pt x="1973" y="337"/>
                        <a:pt x="2037" y="401"/>
                      </a:cubicBezTo>
                      <a:cubicBezTo>
                        <a:pt x="2102" y="478"/>
                        <a:pt x="2141" y="556"/>
                        <a:pt x="2166" y="646"/>
                      </a:cubicBezTo>
                      <a:cubicBezTo>
                        <a:pt x="2218" y="827"/>
                        <a:pt x="2179" y="1020"/>
                        <a:pt x="2076" y="1175"/>
                      </a:cubicBezTo>
                      <a:cubicBezTo>
                        <a:pt x="2050" y="1201"/>
                        <a:pt x="2012" y="1239"/>
                        <a:pt x="1986" y="1265"/>
                      </a:cubicBezTo>
                      <a:lnTo>
                        <a:pt x="1973" y="1278"/>
                      </a:lnTo>
                      <a:lnTo>
                        <a:pt x="1934" y="1291"/>
                      </a:lnTo>
                      <a:cubicBezTo>
                        <a:pt x="1921" y="1304"/>
                        <a:pt x="1908" y="1317"/>
                        <a:pt x="1883" y="1317"/>
                      </a:cubicBezTo>
                      <a:cubicBezTo>
                        <a:pt x="1825" y="1346"/>
                        <a:pt x="1767" y="1360"/>
                        <a:pt x="1709" y="1360"/>
                      </a:cubicBezTo>
                      <a:cubicBezTo>
                        <a:pt x="1689" y="1360"/>
                        <a:pt x="1670" y="1359"/>
                        <a:pt x="1651" y="1355"/>
                      </a:cubicBezTo>
                      <a:cubicBezTo>
                        <a:pt x="1496" y="1317"/>
                        <a:pt x="1354" y="1213"/>
                        <a:pt x="1289" y="1072"/>
                      </a:cubicBezTo>
                      <a:cubicBezTo>
                        <a:pt x="1225" y="956"/>
                        <a:pt x="1251" y="801"/>
                        <a:pt x="1341" y="711"/>
                      </a:cubicBezTo>
                      <a:cubicBezTo>
                        <a:pt x="1354" y="698"/>
                        <a:pt x="1367" y="685"/>
                        <a:pt x="1380" y="672"/>
                      </a:cubicBezTo>
                      <a:lnTo>
                        <a:pt x="1393" y="659"/>
                      </a:lnTo>
                      <a:cubicBezTo>
                        <a:pt x="1406" y="659"/>
                        <a:pt x="1406" y="646"/>
                        <a:pt x="1406" y="646"/>
                      </a:cubicBezTo>
                      <a:cubicBezTo>
                        <a:pt x="1431" y="633"/>
                        <a:pt x="1457" y="620"/>
                        <a:pt x="1483" y="607"/>
                      </a:cubicBezTo>
                      <a:cubicBezTo>
                        <a:pt x="1498" y="604"/>
                        <a:pt x="1512" y="602"/>
                        <a:pt x="1526" y="602"/>
                      </a:cubicBezTo>
                      <a:cubicBezTo>
                        <a:pt x="1558" y="602"/>
                        <a:pt x="1588" y="611"/>
                        <a:pt x="1625" y="620"/>
                      </a:cubicBezTo>
                      <a:cubicBezTo>
                        <a:pt x="1663" y="646"/>
                        <a:pt x="1689" y="672"/>
                        <a:pt x="1702" y="711"/>
                      </a:cubicBezTo>
                      <a:cubicBezTo>
                        <a:pt x="1715" y="736"/>
                        <a:pt x="1728" y="762"/>
                        <a:pt x="1715" y="788"/>
                      </a:cubicBezTo>
                      <a:cubicBezTo>
                        <a:pt x="1715" y="814"/>
                        <a:pt x="1715" y="827"/>
                        <a:pt x="1702" y="852"/>
                      </a:cubicBezTo>
                      <a:cubicBezTo>
                        <a:pt x="1741" y="801"/>
                        <a:pt x="1754" y="749"/>
                        <a:pt x="1728" y="685"/>
                      </a:cubicBezTo>
                      <a:cubicBezTo>
                        <a:pt x="1715" y="646"/>
                        <a:pt x="1676" y="607"/>
                        <a:pt x="1638" y="582"/>
                      </a:cubicBezTo>
                      <a:cubicBezTo>
                        <a:pt x="1600" y="563"/>
                        <a:pt x="1562" y="551"/>
                        <a:pt x="1519" y="551"/>
                      </a:cubicBezTo>
                      <a:cubicBezTo>
                        <a:pt x="1504" y="551"/>
                        <a:pt x="1487" y="552"/>
                        <a:pt x="1470" y="556"/>
                      </a:cubicBezTo>
                      <a:cubicBezTo>
                        <a:pt x="1431" y="556"/>
                        <a:pt x="1406" y="569"/>
                        <a:pt x="1380" y="582"/>
                      </a:cubicBezTo>
                      <a:lnTo>
                        <a:pt x="1354" y="595"/>
                      </a:lnTo>
                      <a:lnTo>
                        <a:pt x="1328" y="607"/>
                      </a:lnTo>
                      <a:cubicBezTo>
                        <a:pt x="1315" y="620"/>
                        <a:pt x="1302" y="633"/>
                        <a:pt x="1289" y="646"/>
                      </a:cubicBezTo>
                      <a:cubicBezTo>
                        <a:pt x="1238" y="698"/>
                        <a:pt x="1186" y="775"/>
                        <a:pt x="1161" y="852"/>
                      </a:cubicBezTo>
                      <a:cubicBezTo>
                        <a:pt x="1148" y="930"/>
                        <a:pt x="1148" y="1033"/>
                        <a:pt x="1173" y="1110"/>
                      </a:cubicBezTo>
                      <a:cubicBezTo>
                        <a:pt x="1251" y="1304"/>
                        <a:pt x="1418" y="1446"/>
                        <a:pt x="1612" y="1497"/>
                      </a:cubicBezTo>
                      <a:cubicBezTo>
                        <a:pt x="1653" y="1506"/>
                        <a:pt x="1694" y="1511"/>
                        <a:pt x="1735" y="1511"/>
                      </a:cubicBezTo>
                      <a:cubicBezTo>
                        <a:pt x="1808" y="1511"/>
                        <a:pt x="1880" y="1496"/>
                        <a:pt x="1947" y="1471"/>
                      </a:cubicBezTo>
                      <a:cubicBezTo>
                        <a:pt x="1973" y="1458"/>
                        <a:pt x="2012" y="1446"/>
                        <a:pt x="2037" y="1433"/>
                      </a:cubicBezTo>
                      <a:lnTo>
                        <a:pt x="2063" y="1420"/>
                      </a:lnTo>
                      <a:lnTo>
                        <a:pt x="2076" y="1420"/>
                      </a:lnTo>
                      <a:lnTo>
                        <a:pt x="2089" y="1407"/>
                      </a:lnTo>
                      <a:cubicBezTo>
                        <a:pt x="2141" y="1368"/>
                        <a:pt x="2179" y="1330"/>
                        <a:pt x="2218" y="1278"/>
                      </a:cubicBezTo>
                      <a:cubicBezTo>
                        <a:pt x="2295" y="1188"/>
                        <a:pt x="2347" y="1072"/>
                        <a:pt x="2373" y="956"/>
                      </a:cubicBezTo>
                      <a:cubicBezTo>
                        <a:pt x="2398" y="840"/>
                        <a:pt x="2398" y="711"/>
                        <a:pt x="2360" y="595"/>
                      </a:cubicBezTo>
                      <a:cubicBezTo>
                        <a:pt x="2308" y="350"/>
                        <a:pt x="2128" y="143"/>
                        <a:pt x="1883" y="53"/>
                      </a:cubicBezTo>
                      <a:cubicBezTo>
                        <a:pt x="1776" y="17"/>
                        <a:pt x="1667" y="1"/>
                        <a:pt x="1558"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6" name="Google Shape;1466;p9"/>
                <p:cNvSpPr/>
                <p:nvPr/>
              </p:nvSpPr>
              <p:spPr>
                <a:xfrm>
                  <a:off x="4046775" y="3579750"/>
                  <a:ext cx="15800" cy="39350"/>
                </a:xfrm>
                <a:custGeom>
                  <a:avLst/>
                  <a:gdLst/>
                  <a:ahLst/>
                  <a:cxnLst/>
                  <a:rect l="l" t="t" r="r" b="b"/>
                  <a:pathLst>
                    <a:path w="632" h="1574" extrusionOk="0">
                      <a:moveTo>
                        <a:pt x="580" y="0"/>
                      </a:moveTo>
                      <a:lnTo>
                        <a:pt x="529" y="65"/>
                      </a:lnTo>
                      <a:lnTo>
                        <a:pt x="503" y="103"/>
                      </a:lnTo>
                      <a:lnTo>
                        <a:pt x="477" y="142"/>
                      </a:lnTo>
                      <a:cubicBezTo>
                        <a:pt x="477" y="155"/>
                        <a:pt x="464" y="181"/>
                        <a:pt x="451" y="194"/>
                      </a:cubicBezTo>
                      <a:lnTo>
                        <a:pt x="426" y="258"/>
                      </a:lnTo>
                      <a:cubicBezTo>
                        <a:pt x="413" y="310"/>
                        <a:pt x="400" y="361"/>
                        <a:pt x="400" y="413"/>
                      </a:cubicBezTo>
                      <a:cubicBezTo>
                        <a:pt x="387" y="465"/>
                        <a:pt x="387" y="516"/>
                        <a:pt x="387" y="568"/>
                      </a:cubicBezTo>
                      <a:cubicBezTo>
                        <a:pt x="387" y="632"/>
                        <a:pt x="387" y="684"/>
                        <a:pt x="400" y="748"/>
                      </a:cubicBezTo>
                      <a:lnTo>
                        <a:pt x="413" y="903"/>
                      </a:lnTo>
                      <a:cubicBezTo>
                        <a:pt x="426" y="955"/>
                        <a:pt x="426" y="1006"/>
                        <a:pt x="413" y="1058"/>
                      </a:cubicBezTo>
                      <a:cubicBezTo>
                        <a:pt x="413" y="1083"/>
                        <a:pt x="413" y="1109"/>
                        <a:pt x="400" y="1122"/>
                      </a:cubicBezTo>
                      <a:cubicBezTo>
                        <a:pt x="400" y="1148"/>
                        <a:pt x="387" y="1174"/>
                        <a:pt x="387" y="1200"/>
                      </a:cubicBezTo>
                      <a:cubicBezTo>
                        <a:pt x="361" y="1238"/>
                        <a:pt x="348" y="1277"/>
                        <a:pt x="322" y="1316"/>
                      </a:cubicBezTo>
                      <a:cubicBezTo>
                        <a:pt x="310" y="1328"/>
                        <a:pt x="297" y="1341"/>
                        <a:pt x="284" y="1367"/>
                      </a:cubicBezTo>
                      <a:cubicBezTo>
                        <a:pt x="271" y="1380"/>
                        <a:pt x="258" y="1393"/>
                        <a:pt x="232" y="1406"/>
                      </a:cubicBezTo>
                      <a:cubicBezTo>
                        <a:pt x="219" y="1419"/>
                        <a:pt x="206" y="1432"/>
                        <a:pt x="193" y="1445"/>
                      </a:cubicBezTo>
                      <a:cubicBezTo>
                        <a:pt x="181" y="1457"/>
                        <a:pt x="168" y="1470"/>
                        <a:pt x="155" y="1470"/>
                      </a:cubicBezTo>
                      <a:cubicBezTo>
                        <a:pt x="129" y="1496"/>
                        <a:pt x="103" y="1509"/>
                        <a:pt x="77" y="1522"/>
                      </a:cubicBezTo>
                      <a:lnTo>
                        <a:pt x="0" y="1573"/>
                      </a:lnTo>
                      <a:lnTo>
                        <a:pt x="103" y="1573"/>
                      </a:lnTo>
                      <a:cubicBezTo>
                        <a:pt x="129" y="1573"/>
                        <a:pt x="168" y="1573"/>
                        <a:pt x="193" y="1561"/>
                      </a:cubicBezTo>
                      <a:cubicBezTo>
                        <a:pt x="245" y="1548"/>
                        <a:pt x="284" y="1535"/>
                        <a:pt x="322" y="1522"/>
                      </a:cubicBezTo>
                      <a:cubicBezTo>
                        <a:pt x="361" y="1496"/>
                        <a:pt x="413" y="1457"/>
                        <a:pt x="451" y="1432"/>
                      </a:cubicBezTo>
                      <a:cubicBezTo>
                        <a:pt x="490" y="1380"/>
                        <a:pt x="529" y="1341"/>
                        <a:pt x="555" y="1277"/>
                      </a:cubicBezTo>
                      <a:cubicBezTo>
                        <a:pt x="593" y="1225"/>
                        <a:pt x="619" y="1161"/>
                        <a:pt x="619" y="1096"/>
                      </a:cubicBezTo>
                      <a:cubicBezTo>
                        <a:pt x="632" y="1032"/>
                        <a:pt x="632" y="967"/>
                        <a:pt x="619" y="903"/>
                      </a:cubicBezTo>
                      <a:cubicBezTo>
                        <a:pt x="619" y="838"/>
                        <a:pt x="606" y="774"/>
                        <a:pt x="593" y="722"/>
                      </a:cubicBezTo>
                      <a:cubicBezTo>
                        <a:pt x="593" y="671"/>
                        <a:pt x="593" y="619"/>
                        <a:pt x="567" y="568"/>
                      </a:cubicBezTo>
                      <a:cubicBezTo>
                        <a:pt x="555" y="516"/>
                        <a:pt x="555" y="465"/>
                        <a:pt x="555" y="413"/>
                      </a:cubicBezTo>
                      <a:lnTo>
                        <a:pt x="555" y="284"/>
                      </a:lnTo>
                      <a:lnTo>
                        <a:pt x="555" y="220"/>
                      </a:lnTo>
                      <a:lnTo>
                        <a:pt x="555" y="168"/>
                      </a:lnTo>
                      <a:cubicBezTo>
                        <a:pt x="555" y="142"/>
                        <a:pt x="567" y="103"/>
                        <a:pt x="567" y="78"/>
                      </a:cubicBezTo>
                      <a:cubicBezTo>
                        <a:pt x="580" y="26"/>
                        <a:pt x="580" y="0"/>
                        <a:pt x="580" y="0"/>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7" name="Google Shape;1467;p9"/>
                <p:cNvSpPr/>
                <p:nvPr/>
              </p:nvSpPr>
              <p:spPr>
                <a:xfrm>
                  <a:off x="4085125" y="3523325"/>
                  <a:ext cx="61600" cy="60300"/>
                </a:xfrm>
                <a:custGeom>
                  <a:avLst/>
                  <a:gdLst/>
                  <a:ahLst/>
                  <a:cxnLst/>
                  <a:rect l="l" t="t" r="r" b="b"/>
                  <a:pathLst>
                    <a:path w="2464" h="2412" extrusionOk="0">
                      <a:moveTo>
                        <a:pt x="2425" y="1"/>
                      </a:moveTo>
                      <a:lnTo>
                        <a:pt x="2425" y="27"/>
                      </a:lnTo>
                      <a:cubicBezTo>
                        <a:pt x="2438" y="39"/>
                        <a:pt x="2438" y="52"/>
                        <a:pt x="2438" y="78"/>
                      </a:cubicBezTo>
                      <a:cubicBezTo>
                        <a:pt x="2438" y="117"/>
                        <a:pt x="2438" y="143"/>
                        <a:pt x="2438" y="181"/>
                      </a:cubicBezTo>
                      <a:cubicBezTo>
                        <a:pt x="2430" y="204"/>
                        <a:pt x="2423" y="226"/>
                        <a:pt x="2410" y="249"/>
                      </a:cubicBezTo>
                      <a:lnTo>
                        <a:pt x="2410" y="249"/>
                      </a:lnTo>
                      <a:cubicBezTo>
                        <a:pt x="2448" y="204"/>
                        <a:pt x="2463" y="151"/>
                        <a:pt x="2463" y="91"/>
                      </a:cubicBezTo>
                      <a:cubicBezTo>
                        <a:pt x="2463" y="78"/>
                        <a:pt x="2463" y="52"/>
                        <a:pt x="2463" y="39"/>
                      </a:cubicBezTo>
                      <a:lnTo>
                        <a:pt x="2425" y="1"/>
                      </a:lnTo>
                      <a:close/>
                      <a:moveTo>
                        <a:pt x="2410" y="249"/>
                      </a:moveTo>
                      <a:cubicBezTo>
                        <a:pt x="2400" y="261"/>
                        <a:pt x="2387" y="273"/>
                        <a:pt x="2373" y="284"/>
                      </a:cubicBezTo>
                      <a:cubicBezTo>
                        <a:pt x="2283" y="336"/>
                        <a:pt x="2180" y="375"/>
                        <a:pt x="2064" y="375"/>
                      </a:cubicBezTo>
                      <a:cubicBezTo>
                        <a:pt x="1922" y="375"/>
                        <a:pt x="1767" y="375"/>
                        <a:pt x="1625" y="362"/>
                      </a:cubicBezTo>
                      <a:lnTo>
                        <a:pt x="1496" y="349"/>
                      </a:lnTo>
                      <a:lnTo>
                        <a:pt x="1354" y="349"/>
                      </a:lnTo>
                      <a:cubicBezTo>
                        <a:pt x="1264" y="349"/>
                        <a:pt x="1161" y="362"/>
                        <a:pt x="1071" y="375"/>
                      </a:cubicBezTo>
                      <a:cubicBezTo>
                        <a:pt x="864" y="413"/>
                        <a:pt x="671" y="504"/>
                        <a:pt x="503" y="646"/>
                      </a:cubicBezTo>
                      <a:cubicBezTo>
                        <a:pt x="310" y="774"/>
                        <a:pt x="181" y="968"/>
                        <a:pt x="91" y="1187"/>
                      </a:cubicBezTo>
                      <a:cubicBezTo>
                        <a:pt x="13" y="1419"/>
                        <a:pt x="1" y="1664"/>
                        <a:pt x="78" y="1896"/>
                      </a:cubicBezTo>
                      <a:cubicBezTo>
                        <a:pt x="168" y="2141"/>
                        <a:pt x="374" y="2322"/>
                        <a:pt x="619" y="2386"/>
                      </a:cubicBezTo>
                      <a:cubicBezTo>
                        <a:pt x="680" y="2403"/>
                        <a:pt x="742" y="2411"/>
                        <a:pt x="804" y="2411"/>
                      </a:cubicBezTo>
                      <a:cubicBezTo>
                        <a:pt x="981" y="2411"/>
                        <a:pt x="1160" y="2346"/>
                        <a:pt x="1303" y="2232"/>
                      </a:cubicBezTo>
                      <a:cubicBezTo>
                        <a:pt x="1342" y="2193"/>
                        <a:pt x="1393" y="2154"/>
                        <a:pt x="1419" y="2115"/>
                      </a:cubicBezTo>
                      <a:lnTo>
                        <a:pt x="1432" y="2090"/>
                      </a:lnTo>
                      <a:lnTo>
                        <a:pt x="1458" y="2051"/>
                      </a:lnTo>
                      <a:cubicBezTo>
                        <a:pt x="1470" y="2025"/>
                        <a:pt x="1483" y="1999"/>
                        <a:pt x="1496" y="1974"/>
                      </a:cubicBezTo>
                      <a:cubicBezTo>
                        <a:pt x="1535" y="1858"/>
                        <a:pt x="1548" y="1742"/>
                        <a:pt x="1509" y="1638"/>
                      </a:cubicBezTo>
                      <a:cubicBezTo>
                        <a:pt x="1470" y="1432"/>
                        <a:pt x="1329" y="1277"/>
                        <a:pt x="1135" y="1200"/>
                      </a:cubicBezTo>
                      <a:cubicBezTo>
                        <a:pt x="1079" y="1184"/>
                        <a:pt x="1024" y="1173"/>
                        <a:pt x="968" y="1173"/>
                      </a:cubicBezTo>
                      <a:cubicBezTo>
                        <a:pt x="933" y="1173"/>
                        <a:pt x="899" y="1177"/>
                        <a:pt x="864" y="1187"/>
                      </a:cubicBezTo>
                      <a:cubicBezTo>
                        <a:pt x="787" y="1213"/>
                        <a:pt x="723" y="1252"/>
                        <a:pt x="671" y="1316"/>
                      </a:cubicBezTo>
                      <a:cubicBezTo>
                        <a:pt x="658" y="1329"/>
                        <a:pt x="645" y="1342"/>
                        <a:pt x="632" y="1355"/>
                      </a:cubicBezTo>
                      <a:lnTo>
                        <a:pt x="619" y="1381"/>
                      </a:lnTo>
                      <a:cubicBezTo>
                        <a:pt x="607" y="1381"/>
                        <a:pt x="607" y="1393"/>
                        <a:pt x="607" y="1393"/>
                      </a:cubicBezTo>
                      <a:cubicBezTo>
                        <a:pt x="594" y="1432"/>
                        <a:pt x="581" y="1458"/>
                        <a:pt x="568" y="1497"/>
                      </a:cubicBezTo>
                      <a:cubicBezTo>
                        <a:pt x="555" y="1548"/>
                        <a:pt x="568" y="1613"/>
                        <a:pt x="607" y="1664"/>
                      </a:cubicBezTo>
                      <a:cubicBezTo>
                        <a:pt x="632" y="1703"/>
                        <a:pt x="671" y="1729"/>
                        <a:pt x="710" y="1754"/>
                      </a:cubicBezTo>
                      <a:lnTo>
                        <a:pt x="813" y="1754"/>
                      </a:lnTo>
                      <a:cubicBezTo>
                        <a:pt x="826" y="1742"/>
                        <a:pt x="852" y="1729"/>
                        <a:pt x="864" y="1729"/>
                      </a:cubicBezTo>
                      <a:lnTo>
                        <a:pt x="877" y="1716"/>
                      </a:lnTo>
                      <a:lnTo>
                        <a:pt x="864" y="1716"/>
                      </a:lnTo>
                      <a:cubicBezTo>
                        <a:pt x="852" y="1716"/>
                        <a:pt x="826" y="1729"/>
                        <a:pt x="813" y="1729"/>
                      </a:cubicBezTo>
                      <a:cubicBezTo>
                        <a:pt x="774" y="1729"/>
                        <a:pt x="748" y="1729"/>
                        <a:pt x="723" y="1716"/>
                      </a:cubicBezTo>
                      <a:cubicBezTo>
                        <a:pt x="684" y="1703"/>
                        <a:pt x="658" y="1664"/>
                        <a:pt x="632" y="1638"/>
                      </a:cubicBezTo>
                      <a:cubicBezTo>
                        <a:pt x="619" y="1587"/>
                        <a:pt x="607" y="1535"/>
                        <a:pt x="619" y="1497"/>
                      </a:cubicBezTo>
                      <a:cubicBezTo>
                        <a:pt x="632" y="1471"/>
                        <a:pt x="645" y="1445"/>
                        <a:pt x="658" y="1419"/>
                      </a:cubicBezTo>
                      <a:lnTo>
                        <a:pt x="671" y="1406"/>
                      </a:lnTo>
                      <a:lnTo>
                        <a:pt x="684" y="1393"/>
                      </a:lnTo>
                      <a:cubicBezTo>
                        <a:pt x="697" y="1381"/>
                        <a:pt x="710" y="1368"/>
                        <a:pt x="723" y="1355"/>
                      </a:cubicBezTo>
                      <a:cubicBezTo>
                        <a:pt x="761" y="1316"/>
                        <a:pt x="826" y="1290"/>
                        <a:pt x="877" y="1277"/>
                      </a:cubicBezTo>
                      <a:cubicBezTo>
                        <a:pt x="906" y="1273"/>
                        <a:pt x="932" y="1270"/>
                        <a:pt x="958" y="1270"/>
                      </a:cubicBezTo>
                      <a:cubicBezTo>
                        <a:pt x="1002" y="1270"/>
                        <a:pt x="1043" y="1279"/>
                        <a:pt x="1084" y="1303"/>
                      </a:cubicBezTo>
                      <a:cubicBezTo>
                        <a:pt x="1225" y="1368"/>
                        <a:pt x="1329" y="1497"/>
                        <a:pt x="1354" y="1651"/>
                      </a:cubicBezTo>
                      <a:cubicBezTo>
                        <a:pt x="1367" y="1742"/>
                        <a:pt x="1367" y="1819"/>
                        <a:pt x="1329" y="1896"/>
                      </a:cubicBezTo>
                      <a:cubicBezTo>
                        <a:pt x="1316" y="1909"/>
                        <a:pt x="1303" y="1922"/>
                        <a:pt x="1303" y="1948"/>
                      </a:cubicBezTo>
                      <a:lnTo>
                        <a:pt x="1277" y="1974"/>
                      </a:lnTo>
                      <a:lnTo>
                        <a:pt x="1264" y="1987"/>
                      </a:lnTo>
                      <a:cubicBezTo>
                        <a:pt x="1238" y="2025"/>
                        <a:pt x="1213" y="2051"/>
                        <a:pt x="1174" y="2090"/>
                      </a:cubicBezTo>
                      <a:cubicBezTo>
                        <a:pt x="1065" y="2162"/>
                        <a:pt x="938" y="2203"/>
                        <a:pt x="813" y="2203"/>
                      </a:cubicBezTo>
                      <a:cubicBezTo>
                        <a:pt x="760" y="2203"/>
                        <a:pt x="708" y="2195"/>
                        <a:pt x="658" y="2180"/>
                      </a:cubicBezTo>
                      <a:cubicBezTo>
                        <a:pt x="555" y="2154"/>
                        <a:pt x="478" y="2115"/>
                        <a:pt x="413" y="2051"/>
                      </a:cubicBezTo>
                      <a:cubicBezTo>
                        <a:pt x="336" y="1987"/>
                        <a:pt x="284" y="1909"/>
                        <a:pt x="246" y="1819"/>
                      </a:cubicBezTo>
                      <a:cubicBezTo>
                        <a:pt x="181" y="1626"/>
                        <a:pt x="181" y="1419"/>
                        <a:pt x="246" y="1239"/>
                      </a:cubicBezTo>
                      <a:cubicBezTo>
                        <a:pt x="310" y="1045"/>
                        <a:pt x="426" y="891"/>
                        <a:pt x="581" y="762"/>
                      </a:cubicBezTo>
                      <a:cubicBezTo>
                        <a:pt x="723" y="633"/>
                        <a:pt x="890" y="555"/>
                        <a:pt x="1084" y="504"/>
                      </a:cubicBezTo>
                      <a:cubicBezTo>
                        <a:pt x="1161" y="478"/>
                        <a:pt x="1251" y="465"/>
                        <a:pt x="1342" y="465"/>
                      </a:cubicBezTo>
                      <a:lnTo>
                        <a:pt x="1599" y="465"/>
                      </a:lnTo>
                      <a:cubicBezTo>
                        <a:pt x="1741" y="465"/>
                        <a:pt x="1896" y="452"/>
                        <a:pt x="2051" y="439"/>
                      </a:cubicBezTo>
                      <a:cubicBezTo>
                        <a:pt x="2167" y="426"/>
                        <a:pt x="2283" y="375"/>
                        <a:pt x="2373" y="297"/>
                      </a:cubicBezTo>
                      <a:cubicBezTo>
                        <a:pt x="2389" y="281"/>
                        <a:pt x="2401" y="265"/>
                        <a:pt x="2410" y="249"/>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8" name="Google Shape;1468;p9"/>
                <p:cNvSpPr/>
                <p:nvPr/>
              </p:nvSpPr>
              <p:spPr>
                <a:xfrm>
                  <a:off x="4093175" y="3532675"/>
                  <a:ext cx="39350" cy="15325"/>
                </a:xfrm>
                <a:custGeom>
                  <a:avLst/>
                  <a:gdLst/>
                  <a:ahLst/>
                  <a:cxnLst/>
                  <a:rect l="l" t="t" r="r" b="b"/>
                  <a:pathLst>
                    <a:path w="1574" h="613" extrusionOk="0">
                      <a:moveTo>
                        <a:pt x="1574" y="1"/>
                      </a:moveTo>
                      <a:lnTo>
                        <a:pt x="1522" y="65"/>
                      </a:lnTo>
                      <a:cubicBezTo>
                        <a:pt x="1510" y="78"/>
                        <a:pt x="1497" y="104"/>
                        <a:pt x="1471" y="143"/>
                      </a:cubicBezTo>
                      <a:cubicBezTo>
                        <a:pt x="1471" y="155"/>
                        <a:pt x="1458" y="168"/>
                        <a:pt x="1445" y="181"/>
                      </a:cubicBezTo>
                      <a:cubicBezTo>
                        <a:pt x="1432" y="194"/>
                        <a:pt x="1419" y="207"/>
                        <a:pt x="1406" y="220"/>
                      </a:cubicBezTo>
                      <a:lnTo>
                        <a:pt x="1355" y="272"/>
                      </a:lnTo>
                      <a:cubicBezTo>
                        <a:pt x="1342" y="284"/>
                        <a:pt x="1329" y="297"/>
                        <a:pt x="1316" y="310"/>
                      </a:cubicBezTo>
                      <a:cubicBezTo>
                        <a:pt x="1277" y="336"/>
                        <a:pt x="1239" y="349"/>
                        <a:pt x="1187" y="375"/>
                      </a:cubicBezTo>
                      <a:cubicBezTo>
                        <a:pt x="1174" y="375"/>
                        <a:pt x="1148" y="388"/>
                        <a:pt x="1123" y="388"/>
                      </a:cubicBezTo>
                      <a:cubicBezTo>
                        <a:pt x="1097" y="388"/>
                        <a:pt x="1084" y="400"/>
                        <a:pt x="1058" y="400"/>
                      </a:cubicBezTo>
                      <a:lnTo>
                        <a:pt x="903" y="400"/>
                      </a:lnTo>
                      <a:lnTo>
                        <a:pt x="749" y="375"/>
                      </a:lnTo>
                      <a:lnTo>
                        <a:pt x="568" y="375"/>
                      </a:lnTo>
                      <a:cubicBezTo>
                        <a:pt x="551" y="370"/>
                        <a:pt x="534" y="369"/>
                        <a:pt x="517" y="369"/>
                      </a:cubicBezTo>
                      <a:cubicBezTo>
                        <a:pt x="482" y="369"/>
                        <a:pt x="448" y="375"/>
                        <a:pt x="414" y="375"/>
                      </a:cubicBezTo>
                      <a:cubicBezTo>
                        <a:pt x="362" y="388"/>
                        <a:pt x="310" y="400"/>
                        <a:pt x="259" y="413"/>
                      </a:cubicBezTo>
                      <a:lnTo>
                        <a:pt x="194" y="439"/>
                      </a:lnTo>
                      <a:cubicBezTo>
                        <a:pt x="181" y="452"/>
                        <a:pt x="156" y="465"/>
                        <a:pt x="143" y="465"/>
                      </a:cubicBezTo>
                      <a:lnTo>
                        <a:pt x="104" y="491"/>
                      </a:lnTo>
                      <a:cubicBezTo>
                        <a:pt x="91" y="504"/>
                        <a:pt x="78" y="504"/>
                        <a:pt x="65" y="517"/>
                      </a:cubicBezTo>
                      <a:cubicBezTo>
                        <a:pt x="40" y="529"/>
                        <a:pt x="14" y="555"/>
                        <a:pt x="1" y="568"/>
                      </a:cubicBezTo>
                      <a:lnTo>
                        <a:pt x="78" y="555"/>
                      </a:lnTo>
                      <a:cubicBezTo>
                        <a:pt x="104" y="542"/>
                        <a:pt x="143" y="542"/>
                        <a:pt x="169" y="542"/>
                      </a:cubicBezTo>
                      <a:lnTo>
                        <a:pt x="414" y="542"/>
                      </a:lnTo>
                      <a:cubicBezTo>
                        <a:pt x="465" y="542"/>
                        <a:pt x="504" y="555"/>
                        <a:pt x="568" y="555"/>
                      </a:cubicBezTo>
                      <a:cubicBezTo>
                        <a:pt x="620" y="568"/>
                        <a:pt x="671" y="568"/>
                        <a:pt x="723" y="581"/>
                      </a:cubicBezTo>
                      <a:cubicBezTo>
                        <a:pt x="787" y="594"/>
                        <a:pt x="839" y="607"/>
                        <a:pt x="903" y="607"/>
                      </a:cubicBezTo>
                      <a:cubicBezTo>
                        <a:pt x="925" y="611"/>
                        <a:pt x="946" y="613"/>
                        <a:pt x="968" y="613"/>
                      </a:cubicBezTo>
                      <a:cubicBezTo>
                        <a:pt x="1011" y="613"/>
                        <a:pt x="1054" y="607"/>
                        <a:pt x="1097" y="607"/>
                      </a:cubicBezTo>
                      <a:cubicBezTo>
                        <a:pt x="1226" y="581"/>
                        <a:pt x="1329" y="517"/>
                        <a:pt x="1419" y="426"/>
                      </a:cubicBezTo>
                      <a:cubicBezTo>
                        <a:pt x="1458" y="388"/>
                        <a:pt x="1484" y="349"/>
                        <a:pt x="1510" y="297"/>
                      </a:cubicBezTo>
                      <a:cubicBezTo>
                        <a:pt x="1535" y="259"/>
                        <a:pt x="1548" y="220"/>
                        <a:pt x="1561" y="181"/>
                      </a:cubicBezTo>
                      <a:cubicBezTo>
                        <a:pt x="1561" y="143"/>
                        <a:pt x="1574" y="117"/>
                        <a:pt x="1574" y="78"/>
                      </a:cubicBezTo>
                      <a:lnTo>
                        <a:pt x="1574" y="14"/>
                      </a:lnTo>
                      <a:lnTo>
                        <a:pt x="1574" y="1"/>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9" name="Google Shape;1469;p9"/>
                <p:cNvSpPr/>
                <p:nvPr/>
              </p:nvSpPr>
              <p:spPr>
                <a:xfrm>
                  <a:off x="4074425" y="3588300"/>
                  <a:ext cx="7750" cy="5375"/>
                </a:xfrm>
                <a:custGeom>
                  <a:avLst/>
                  <a:gdLst/>
                  <a:ahLst/>
                  <a:cxnLst/>
                  <a:rect l="l" t="t" r="r" b="b"/>
                  <a:pathLst>
                    <a:path w="310" h="215" extrusionOk="0">
                      <a:moveTo>
                        <a:pt x="147" y="1"/>
                      </a:moveTo>
                      <a:cubicBezTo>
                        <a:pt x="66" y="1"/>
                        <a:pt x="0" y="92"/>
                        <a:pt x="42" y="174"/>
                      </a:cubicBezTo>
                      <a:cubicBezTo>
                        <a:pt x="59" y="203"/>
                        <a:pt x="83" y="214"/>
                        <a:pt x="108" y="214"/>
                      </a:cubicBezTo>
                      <a:cubicBezTo>
                        <a:pt x="199" y="214"/>
                        <a:pt x="310" y="70"/>
                        <a:pt x="209" y="19"/>
                      </a:cubicBezTo>
                      <a:cubicBezTo>
                        <a:pt x="189" y="6"/>
                        <a:pt x="168" y="1"/>
                        <a:pt x="1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0" name="Google Shape;1470;p9"/>
                <p:cNvSpPr/>
                <p:nvPr/>
              </p:nvSpPr>
              <p:spPr>
                <a:xfrm>
                  <a:off x="4101900" y="3560575"/>
                  <a:ext cx="6450" cy="5325"/>
                </a:xfrm>
                <a:custGeom>
                  <a:avLst/>
                  <a:gdLst/>
                  <a:ahLst/>
                  <a:cxnLst/>
                  <a:rect l="l" t="t" r="r" b="b"/>
                  <a:pathLst>
                    <a:path w="258" h="213" extrusionOk="0">
                      <a:moveTo>
                        <a:pt x="156" y="1"/>
                      </a:moveTo>
                      <a:cubicBezTo>
                        <a:pt x="72" y="1"/>
                        <a:pt x="0" y="92"/>
                        <a:pt x="52" y="174"/>
                      </a:cubicBezTo>
                      <a:cubicBezTo>
                        <a:pt x="77" y="200"/>
                        <a:pt x="106" y="213"/>
                        <a:pt x="135" y="213"/>
                      </a:cubicBezTo>
                      <a:cubicBezTo>
                        <a:pt x="164" y="213"/>
                        <a:pt x="193" y="200"/>
                        <a:pt x="219" y="174"/>
                      </a:cubicBezTo>
                      <a:cubicBezTo>
                        <a:pt x="258" y="136"/>
                        <a:pt x="258" y="58"/>
                        <a:pt x="219" y="19"/>
                      </a:cubicBezTo>
                      <a:cubicBezTo>
                        <a:pt x="199" y="7"/>
                        <a:pt x="177" y="1"/>
                        <a:pt x="15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471" name="Google Shape;1471;p9"/>
            <p:cNvGrpSpPr/>
            <p:nvPr/>
          </p:nvGrpSpPr>
          <p:grpSpPr>
            <a:xfrm flipH="1">
              <a:off x="7960325" y="414418"/>
              <a:ext cx="310295" cy="307601"/>
              <a:chOff x="1969331" y="802493"/>
              <a:chExt cx="310295" cy="307601"/>
            </a:xfrm>
          </p:grpSpPr>
          <p:sp>
            <p:nvSpPr>
              <p:cNvPr id="1472" name="Google Shape;1472;p9"/>
              <p:cNvSpPr/>
              <p:nvPr/>
            </p:nvSpPr>
            <p:spPr>
              <a:xfrm rot="10800000">
                <a:off x="2159912" y="1003137"/>
                <a:ext cx="201" cy="201"/>
              </a:xfrm>
              <a:custGeom>
                <a:avLst/>
                <a:gdLst/>
                <a:ahLst/>
                <a:cxnLst/>
                <a:rect l="l" t="t" r="r" b="b"/>
                <a:pathLst>
                  <a:path w="1" h="1" extrusionOk="0">
                    <a:moveTo>
                      <a:pt x="1" y="0"/>
                    </a:moveTo>
                    <a:lnTo>
                      <a:pt x="1"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473" name="Google Shape;1473;p9"/>
              <p:cNvGrpSpPr/>
              <p:nvPr/>
            </p:nvGrpSpPr>
            <p:grpSpPr>
              <a:xfrm>
                <a:off x="1969331" y="802493"/>
                <a:ext cx="310295" cy="307601"/>
                <a:chOff x="4037750" y="3523325"/>
                <a:chExt cx="108975" cy="108025"/>
              </a:xfrm>
            </p:grpSpPr>
            <p:sp>
              <p:nvSpPr>
                <p:cNvPr id="1474" name="Google Shape;1474;p9"/>
                <p:cNvSpPr/>
                <p:nvPr/>
              </p:nvSpPr>
              <p:spPr>
                <a:xfrm>
                  <a:off x="4037750" y="3570375"/>
                  <a:ext cx="59975" cy="60975"/>
                </a:xfrm>
                <a:custGeom>
                  <a:avLst/>
                  <a:gdLst/>
                  <a:ahLst/>
                  <a:cxnLst/>
                  <a:rect l="l" t="t" r="r" b="b"/>
                  <a:pathLst>
                    <a:path w="2399" h="2439" extrusionOk="0">
                      <a:moveTo>
                        <a:pt x="13" y="2426"/>
                      </a:moveTo>
                      <a:lnTo>
                        <a:pt x="0" y="2438"/>
                      </a:lnTo>
                      <a:lnTo>
                        <a:pt x="64" y="2438"/>
                      </a:lnTo>
                      <a:lnTo>
                        <a:pt x="13" y="2426"/>
                      </a:lnTo>
                      <a:close/>
                      <a:moveTo>
                        <a:pt x="1558" y="1"/>
                      </a:moveTo>
                      <a:cubicBezTo>
                        <a:pt x="1429" y="1"/>
                        <a:pt x="1299" y="24"/>
                        <a:pt x="1173" y="66"/>
                      </a:cubicBezTo>
                      <a:cubicBezTo>
                        <a:pt x="954" y="156"/>
                        <a:pt x="774" y="298"/>
                        <a:pt x="632" y="478"/>
                      </a:cubicBezTo>
                      <a:cubicBezTo>
                        <a:pt x="503" y="646"/>
                        <a:pt x="413" y="840"/>
                        <a:pt x="361" y="1046"/>
                      </a:cubicBezTo>
                      <a:cubicBezTo>
                        <a:pt x="348" y="1149"/>
                        <a:pt x="335" y="1239"/>
                        <a:pt x="335" y="1342"/>
                      </a:cubicBezTo>
                      <a:lnTo>
                        <a:pt x="335" y="1407"/>
                      </a:lnTo>
                      <a:lnTo>
                        <a:pt x="335" y="1446"/>
                      </a:lnTo>
                      <a:lnTo>
                        <a:pt x="335" y="1471"/>
                      </a:lnTo>
                      <a:cubicBezTo>
                        <a:pt x="348" y="1510"/>
                        <a:pt x="348" y="1562"/>
                        <a:pt x="348" y="1600"/>
                      </a:cubicBezTo>
                      <a:cubicBezTo>
                        <a:pt x="361" y="1742"/>
                        <a:pt x="361" y="1897"/>
                        <a:pt x="361" y="2039"/>
                      </a:cubicBezTo>
                      <a:cubicBezTo>
                        <a:pt x="361" y="2155"/>
                        <a:pt x="322" y="2258"/>
                        <a:pt x="271" y="2361"/>
                      </a:cubicBezTo>
                      <a:cubicBezTo>
                        <a:pt x="219" y="2413"/>
                        <a:pt x="155" y="2438"/>
                        <a:pt x="77" y="2438"/>
                      </a:cubicBezTo>
                      <a:lnTo>
                        <a:pt x="168" y="2438"/>
                      </a:lnTo>
                      <a:cubicBezTo>
                        <a:pt x="206" y="2426"/>
                        <a:pt x="258" y="2400"/>
                        <a:pt x="284" y="2374"/>
                      </a:cubicBezTo>
                      <a:cubicBezTo>
                        <a:pt x="361" y="2284"/>
                        <a:pt x="413" y="2168"/>
                        <a:pt x="426" y="2039"/>
                      </a:cubicBezTo>
                      <a:cubicBezTo>
                        <a:pt x="451" y="1884"/>
                        <a:pt x="451" y="1729"/>
                        <a:pt x="451" y="1587"/>
                      </a:cubicBezTo>
                      <a:lnTo>
                        <a:pt x="451" y="1394"/>
                      </a:lnTo>
                      <a:lnTo>
                        <a:pt x="451" y="1330"/>
                      </a:lnTo>
                      <a:cubicBezTo>
                        <a:pt x="464" y="1239"/>
                        <a:pt x="477" y="1149"/>
                        <a:pt x="490" y="1072"/>
                      </a:cubicBezTo>
                      <a:cubicBezTo>
                        <a:pt x="542" y="891"/>
                        <a:pt x="619" y="723"/>
                        <a:pt x="748" y="582"/>
                      </a:cubicBezTo>
                      <a:cubicBezTo>
                        <a:pt x="877" y="427"/>
                        <a:pt x="1044" y="311"/>
                        <a:pt x="1225" y="246"/>
                      </a:cubicBezTo>
                      <a:cubicBezTo>
                        <a:pt x="1322" y="208"/>
                        <a:pt x="1422" y="188"/>
                        <a:pt x="1520" y="188"/>
                      </a:cubicBezTo>
                      <a:cubicBezTo>
                        <a:pt x="1618" y="188"/>
                        <a:pt x="1715" y="208"/>
                        <a:pt x="1805" y="246"/>
                      </a:cubicBezTo>
                      <a:cubicBezTo>
                        <a:pt x="1896" y="272"/>
                        <a:pt x="1973" y="337"/>
                        <a:pt x="2037" y="401"/>
                      </a:cubicBezTo>
                      <a:cubicBezTo>
                        <a:pt x="2102" y="478"/>
                        <a:pt x="2141" y="556"/>
                        <a:pt x="2166" y="646"/>
                      </a:cubicBezTo>
                      <a:cubicBezTo>
                        <a:pt x="2218" y="827"/>
                        <a:pt x="2179" y="1020"/>
                        <a:pt x="2076" y="1175"/>
                      </a:cubicBezTo>
                      <a:cubicBezTo>
                        <a:pt x="2050" y="1201"/>
                        <a:pt x="2012" y="1239"/>
                        <a:pt x="1986" y="1265"/>
                      </a:cubicBezTo>
                      <a:lnTo>
                        <a:pt x="1973" y="1278"/>
                      </a:lnTo>
                      <a:lnTo>
                        <a:pt x="1934" y="1291"/>
                      </a:lnTo>
                      <a:cubicBezTo>
                        <a:pt x="1921" y="1304"/>
                        <a:pt x="1908" y="1317"/>
                        <a:pt x="1883" y="1317"/>
                      </a:cubicBezTo>
                      <a:cubicBezTo>
                        <a:pt x="1825" y="1346"/>
                        <a:pt x="1767" y="1360"/>
                        <a:pt x="1709" y="1360"/>
                      </a:cubicBezTo>
                      <a:cubicBezTo>
                        <a:pt x="1689" y="1360"/>
                        <a:pt x="1670" y="1359"/>
                        <a:pt x="1651" y="1355"/>
                      </a:cubicBezTo>
                      <a:cubicBezTo>
                        <a:pt x="1496" y="1317"/>
                        <a:pt x="1354" y="1213"/>
                        <a:pt x="1289" y="1072"/>
                      </a:cubicBezTo>
                      <a:cubicBezTo>
                        <a:pt x="1225" y="956"/>
                        <a:pt x="1251" y="801"/>
                        <a:pt x="1341" y="711"/>
                      </a:cubicBezTo>
                      <a:cubicBezTo>
                        <a:pt x="1354" y="698"/>
                        <a:pt x="1367" y="685"/>
                        <a:pt x="1380" y="672"/>
                      </a:cubicBezTo>
                      <a:lnTo>
                        <a:pt x="1393" y="659"/>
                      </a:lnTo>
                      <a:cubicBezTo>
                        <a:pt x="1406" y="659"/>
                        <a:pt x="1406" y="646"/>
                        <a:pt x="1406" y="646"/>
                      </a:cubicBezTo>
                      <a:cubicBezTo>
                        <a:pt x="1431" y="633"/>
                        <a:pt x="1457" y="620"/>
                        <a:pt x="1483" y="607"/>
                      </a:cubicBezTo>
                      <a:cubicBezTo>
                        <a:pt x="1498" y="604"/>
                        <a:pt x="1512" y="602"/>
                        <a:pt x="1526" y="602"/>
                      </a:cubicBezTo>
                      <a:cubicBezTo>
                        <a:pt x="1558" y="602"/>
                        <a:pt x="1588" y="611"/>
                        <a:pt x="1625" y="620"/>
                      </a:cubicBezTo>
                      <a:cubicBezTo>
                        <a:pt x="1663" y="646"/>
                        <a:pt x="1689" y="672"/>
                        <a:pt x="1702" y="711"/>
                      </a:cubicBezTo>
                      <a:cubicBezTo>
                        <a:pt x="1715" y="736"/>
                        <a:pt x="1728" y="762"/>
                        <a:pt x="1715" y="788"/>
                      </a:cubicBezTo>
                      <a:cubicBezTo>
                        <a:pt x="1715" y="814"/>
                        <a:pt x="1715" y="827"/>
                        <a:pt x="1702" y="852"/>
                      </a:cubicBezTo>
                      <a:cubicBezTo>
                        <a:pt x="1741" y="801"/>
                        <a:pt x="1754" y="749"/>
                        <a:pt x="1728" y="685"/>
                      </a:cubicBezTo>
                      <a:cubicBezTo>
                        <a:pt x="1715" y="646"/>
                        <a:pt x="1676" y="607"/>
                        <a:pt x="1638" y="582"/>
                      </a:cubicBezTo>
                      <a:cubicBezTo>
                        <a:pt x="1600" y="563"/>
                        <a:pt x="1562" y="551"/>
                        <a:pt x="1519" y="551"/>
                      </a:cubicBezTo>
                      <a:cubicBezTo>
                        <a:pt x="1504" y="551"/>
                        <a:pt x="1487" y="552"/>
                        <a:pt x="1470" y="556"/>
                      </a:cubicBezTo>
                      <a:cubicBezTo>
                        <a:pt x="1431" y="556"/>
                        <a:pt x="1406" y="569"/>
                        <a:pt x="1380" y="582"/>
                      </a:cubicBezTo>
                      <a:lnTo>
                        <a:pt x="1354" y="595"/>
                      </a:lnTo>
                      <a:lnTo>
                        <a:pt x="1328" y="607"/>
                      </a:lnTo>
                      <a:cubicBezTo>
                        <a:pt x="1315" y="620"/>
                        <a:pt x="1302" y="633"/>
                        <a:pt x="1289" y="646"/>
                      </a:cubicBezTo>
                      <a:cubicBezTo>
                        <a:pt x="1238" y="698"/>
                        <a:pt x="1186" y="775"/>
                        <a:pt x="1161" y="852"/>
                      </a:cubicBezTo>
                      <a:cubicBezTo>
                        <a:pt x="1148" y="930"/>
                        <a:pt x="1148" y="1033"/>
                        <a:pt x="1173" y="1110"/>
                      </a:cubicBezTo>
                      <a:cubicBezTo>
                        <a:pt x="1251" y="1304"/>
                        <a:pt x="1418" y="1446"/>
                        <a:pt x="1612" y="1497"/>
                      </a:cubicBezTo>
                      <a:cubicBezTo>
                        <a:pt x="1653" y="1506"/>
                        <a:pt x="1694" y="1511"/>
                        <a:pt x="1735" y="1511"/>
                      </a:cubicBezTo>
                      <a:cubicBezTo>
                        <a:pt x="1808" y="1511"/>
                        <a:pt x="1880" y="1496"/>
                        <a:pt x="1947" y="1471"/>
                      </a:cubicBezTo>
                      <a:cubicBezTo>
                        <a:pt x="1973" y="1458"/>
                        <a:pt x="2012" y="1446"/>
                        <a:pt x="2037" y="1433"/>
                      </a:cubicBezTo>
                      <a:lnTo>
                        <a:pt x="2063" y="1420"/>
                      </a:lnTo>
                      <a:lnTo>
                        <a:pt x="2076" y="1420"/>
                      </a:lnTo>
                      <a:lnTo>
                        <a:pt x="2089" y="1407"/>
                      </a:lnTo>
                      <a:cubicBezTo>
                        <a:pt x="2141" y="1368"/>
                        <a:pt x="2179" y="1330"/>
                        <a:pt x="2218" y="1278"/>
                      </a:cubicBezTo>
                      <a:cubicBezTo>
                        <a:pt x="2295" y="1188"/>
                        <a:pt x="2347" y="1072"/>
                        <a:pt x="2373" y="956"/>
                      </a:cubicBezTo>
                      <a:cubicBezTo>
                        <a:pt x="2398" y="840"/>
                        <a:pt x="2398" y="711"/>
                        <a:pt x="2360" y="595"/>
                      </a:cubicBezTo>
                      <a:cubicBezTo>
                        <a:pt x="2308" y="350"/>
                        <a:pt x="2128" y="143"/>
                        <a:pt x="1883" y="53"/>
                      </a:cubicBezTo>
                      <a:cubicBezTo>
                        <a:pt x="1776" y="17"/>
                        <a:pt x="1667" y="1"/>
                        <a:pt x="1558"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5" name="Google Shape;1475;p9"/>
                <p:cNvSpPr/>
                <p:nvPr/>
              </p:nvSpPr>
              <p:spPr>
                <a:xfrm>
                  <a:off x="4046775" y="3579750"/>
                  <a:ext cx="15800" cy="39350"/>
                </a:xfrm>
                <a:custGeom>
                  <a:avLst/>
                  <a:gdLst/>
                  <a:ahLst/>
                  <a:cxnLst/>
                  <a:rect l="l" t="t" r="r" b="b"/>
                  <a:pathLst>
                    <a:path w="632" h="1574" extrusionOk="0">
                      <a:moveTo>
                        <a:pt x="580" y="0"/>
                      </a:moveTo>
                      <a:lnTo>
                        <a:pt x="529" y="65"/>
                      </a:lnTo>
                      <a:lnTo>
                        <a:pt x="503" y="103"/>
                      </a:lnTo>
                      <a:lnTo>
                        <a:pt x="477" y="142"/>
                      </a:lnTo>
                      <a:cubicBezTo>
                        <a:pt x="477" y="155"/>
                        <a:pt x="464" y="181"/>
                        <a:pt x="451" y="194"/>
                      </a:cubicBezTo>
                      <a:lnTo>
                        <a:pt x="426" y="258"/>
                      </a:lnTo>
                      <a:cubicBezTo>
                        <a:pt x="413" y="310"/>
                        <a:pt x="400" y="361"/>
                        <a:pt x="400" y="413"/>
                      </a:cubicBezTo>
                      <a:cubicBezTo>
                        <a:pt x="387" y="465"/>
                        <a:pt x="387" y="516"/>
                        <a:pt x="387" y="568"/>
                      </a:cubicBezTo>
                      <a:cubicBezTo>
                        <a:pt x="387" y="632"/>
                        <a:pt x="387" y="684"/>
                        <a:pt x="400" y="748"/>
                      </a:cubicBezTo>
                      <a:lnTo>
                        <a:pt x="413" y="903"/>
                      </a:lnTo>
                      <a:cubicBezTo>
                        <a:pt x="426" y="955"/>
                        <a:pt x="426" y="1006"/>
                        <a:pt x="413" y="1058"/>
                      </a:cubicBezTo>
                      <a:cubicBezTo>
                        <a:pt x="413" y="1083"/>
                        <a:pt x="413" y="1109"/>
                        <a:pt x="400" y="1122"/>
                      </a:cubicBezTo>
                      <a:cubicBezTo>
                        <a:pt x="400" y="1148"/>
                        <a:pt x="387" y="1174"/>
                        <a:pt x="387" y="1200"/>
                      </a:cubicBezTo>
                      <a:cubicBezTo>
                        <a:pt x="361" y="1238"/>
                        <a:pt x="348" y="1277"/>
                        <a:pt x="322" y="1316"/>
                      </a:cubicBezTo>
                      <a:cubicBezTo>
                        <a:pt x="310" y="1328"/>
                        <a:pt x="297" y="1341"/>
                        <a:pt x="284" y="1367"/>
                      </a:cubicBezTo>
                      <a:cubicBezTo>
                        <a:pt x="271" y="1380"/>
                        <a:pt x="258" y="1393"/>
                        <a:pt x="232" y="1406"/>
                      </a:cubicBezTo>
                      <a:cubicBezTo>
                        <a:pt x="219" y="1419"/>
                        <a:pt x="206" y="1432"/>
                        <a:pt x="193" y="1445"/>
                      </a:cubicBezTo>
                      <a:cubicBezTo>
                        <a:pt x="181" y="1457"/>
                        <a:pt x="168" y="1470"/>
                        <a:pt x="155" y="1470"/>
                      </a:cubicBezTo>
                      <a:cubicBezTo>
                        <a:pt x="129" y="1496"/>
                        <a:pt x="103" y="1509"/>
                        <a:pt x="77" y="1522"/>
                      </a:cubicBezTo>
                      <a:lnTo>
                        <a:pt x="0" y="1573"/>
                      </a:lnTo>
                      <a:lnTo>
                        <a:pt x="103" y="1573"/>
                      </a:lnTo>
                      <a:cubicBezTo>
                        <a:pt x="129" y="1573"/>
                        <a:pt x="168" y="1573"/>
                        <a:pt x="193" y="1561"/>
                      </a:cubicBezTo>
                      <a:cubicBezTo>
                        <a:pt x="245" y="1548"/>
                        <a:pt x="284" y="1535"/>
                        <a:pt x="322" y="1522"/>
                      </a:cubicBezTo>
                      <a:cubicBezTo>
                        <a:pt x="361" y="1496"/>
                        <a:pt x="413" y="1457"/>
                        <a:pt x="451" y="1432"/>
                      </a:cubicBezTo>
                      <a:cubicBezTo>
                        <a:pt x="490" y="1380"/>
                        <a:pt x="529" y="1341"/>
                        <a:pt x="555" y="1277"/>
                      </a:cubicBezTo>
                      <a:cubicBezTo>
                        <a:pt x="593" y="1225"/>
                        <a:pt x="619" y="1161"/>
                        <a:pt x="619" y="1096"/>
                      </a:cubicBezTo>
                      <a:cubicBezTo>
                        <a:pt x="632" y="1032"/>
                        <a:pt x="632" y="967"/>
                        <a:pt x="619" y="903"/>
                      </a:cubicBezTo>
                      <a:cubicBezTo>
                        <a:pt x="619" y="838"/>
                        <a:pt x="606" y="774"/>
                        <a:pt x="593" y="722"/>
                      </a:cubicBezTo>
                      <a:cubicBezTo>
                        <a:pt x="593" y="671"/>
                        <a:pt x="593" y="619"/>
                        <a:pt x="567" y="568"/>
                      </a:cubicBezTo>
                      <a:cubicBezTo>
                        <a:pt x="555" y="516"/>
                        <a:pt x="555" y="465"/>
                        <a:pt x="555" y="413"/>
                      </a:cubicBezTo>
                      <a:lnTo>
                        <a:pt x="555" y="284"/>
                      </a:lnTo>
                      <a:lnTo>
                        <a:pt x="555" y="220"/>
                      </a:lnTo>
                      <a:lnTo>
                        <a:pt x="555" y="168"/>
                      </a:lnTo>
                      <a:cubicBezTo>
                        <a:pt x="555" y="142"/>
                        <a:pt x="567" y="103"/>
                        <a:pt x="567" y="78"/>
                      </a:cubicBezTo>
                      <a:cubicBezTo>
                        <a:pt x="580" y="26"/>
                        <a:pt x="580" y="0"/>
                        <a:pt x="580" y="0"/>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6" name="Google Shape;1476;p9"/>
                <p:cNvSpPr/>
                <p:nvPr/>
              </p:nvSpPr>
              <p:spPr>
                <a:xfrm>
                  <a:off x="4085125" y="3523325"/>
                  <a:ext cx="61600" cy="60300"/>
                </a:xfrm>
                <a:custGeom>
                  <a:avLst/>
                  <a:gdLst/>
                  <a:ahLst/>
                  <a:cxnLst/>
                  <a:rect l="l" t="t" r="r" b="b"/>
                  <a:pathLst>
                    <a:path w="2464" h="2412" extrusionOk="0">
                      <a:moveTo>
                        <a:pt x="2425" y="1"/>
                      </a:moveTo>
                      <a:lnTo>
                        <a:pt x="2425" y="27"/>
                      </a:lnTo>
                      <a:cubicBezTo>
                        <a:pt x="2438" y="39"/>
                        <a:pt x="2438" y="52"/>
                        <a:pt x="2438" y="78"/>
                      </a:cubicBezTo>
                      <a:cubicBezTo>
                        <a:pt x="2438" y="117"/>
                        <a:pt x="2438" y="143"/>
                        <a:pt x="2438" y="181"/>
                      </a:cubicBezTo>
                      <a:cubicBezTo>
                        <a:pt x="2430" y="204"/>
                        <a:pt x="2423" y="226"/>
                        <a:pt x="2410" y="249"/>
                      </a:cubicBezTo>
                      <a:lnTo>
                        <a:pt x="2410" y="249"/>
                      </a:lnTo>
                      <a:cubicBezTo>
                        <a:pt x="2448" y="204"/>
                        <a:pt x="2463" y="151"/>
                        <a:pt x="2463" y="91"/>
                      </a:cubicBezTo>
                      <a:cubicBezTo>
                        <a:pt x="2463" y="78"/>
                        <a:pt x="2463" y="52"/>
                        <a:pt x="2463" y="39"/>
                      </a:cubicBezTo>
                      <a:lnTo>
                        <a:pt x="2425" y="1"/>
                      </a:lnTo>
                      <a:close/>
                      <a:moveTo>
                        <a:pt x="2410" y="249"/>
                      </a:moveTo>
                      <a:cubicBezTo>
                        <a:pt x="2400" y="261"/>
                        <a:pt x="2387" y="273"/>
                        <a:pt x="2373" y="284"/>
                      </a:cubicBezTo>
                      <a:cubicBezTo>
                        <a:pt x="2283" y="336"/>
                        <a:pt x="2180" y="375"/>
                        <a:pt x="2064" y="375"/>
                      </a:cubicBezTo>
                      <a:cubicBezTo>
                        <a:pt x="1922" y="375"/>
                        <a:pt x="1767" y="375"/>
                        <a:pt x="1625" y="362"/>
                      </a:cubicBezTo>
                      <a:lnTo>
                        <a:pt x="1496" y="349"/>
                      </a:lnTo>
                      <a:lnTo>
                        <a:pt x="1354" y="349"/>
                      </a:lnTo>
                      <a:cubicBezTo>
                        <a:pt x="1264" y="349"/>
                        <a:pt x="1161" y="362"/>
                        <a:pt x="1071" y="375"/>
                      </a:cubicBezTo>
                      <a:cubicBezTo>
                        <a:pt x="864" y="413"/>
                        <a:pt x="671" y="504"/>
                        <a:pt x="503" y="646"/>
                      </a:cubicBezTo>
                      <a:cubicBezTo>
                        <a:pt x="310" y="774"/>
                        <a:pt x="181" y="968"/>
                        <a:pt x="91" y="1187"/>
                      </a:cubicBezTo>
                      <a:cubicBezTo>
                        <a:pt x="13" y="1419"/>
                        <a:pt x="1" y="1664"/>
                        <a:pt x="78" y="1896"/>
                      </a:cubicBezTo>
                      <a:cubicBezTo>
                        <a:pt x="168" y="2141"/>
                        <a:pt x="374" y="2322"/>
                        <a:pt x="619" y="2386"/>
                      </a:cubicBezTo>
                      <a:cubicBezTo>
                        <a:pt x="680" y="2403"/>
                        <a:pt x="742" y="2411"/>
                        <a:pt x="804" y="2411"/>
                      </a:cubicBezTo>
                      <a:cubicBezTo>
                        <a:pt x="981" y="2411"/>
                        <a:pt x="1160" y="2346"/>
                        <a:pt x="1303" y="2232"/>
                      </a:cubicBezTo>
                      <a:cubicBezTo>
                        <a:pt x="1342" y="2193"/>
                        <a:pt x="1393" y="2154"/>
                        <a:pt x="1419" y="2115"/>
                      </a:cubicBezTo>
                      <a:lnTo>
                        <a:pt x="1432" y="2090"/>
                      </a:lnTo>
                      <a:lnTo>
                        <a:pt x="1458" y="2051"/>
                      </a:lnTo>
                      <a:cubicBezTo>
                        <a:pt x="1470" y="2025"/>
                        <a:pt x="1483" y="1999"/>
                        <a:pt x="1496" y="1974"/>
                      </a:cubicBezTo>
                      <a:cubicBezTo>
                        <a:pt x="1535" y="1858"/>
                        <a:pt x="1548" y="1742"/>
                        <a:pt x="1509" y="1638"/>
                      </a:cubicBezTo>
                      <a:cubicBezTo>
                        <a:pt x="1470" y="1432"/>
                        <a:pt x="1329" y="1277"/>
                        <a:pt x="1135" y="1200"/>
                      </a:cubicBezTo>
                      <a:cubicBezTo>
                        <a:pt x="1079" y="1184"/>
                        <a:pt x="1024" y="1173"/>
                        <a:pt x="968" y="1173"/>
                      </a:cubicBezTo>
                      <a:cubicBezTo>
                        <a:pt x="933" y="1173"/>
                        <a:pt x="899" y="1177"/>
                        <a:pt x="864" y="1187"/>
                      </a:cubicBezTo>
                      <a:cubicBezTo>
                        <a:pt x="787" y="1213"/>
                        <a:pt x="723" y="1252"/>
                        <a:pt x="671" y="1316"/>
                      </a:cubicBezTo>
                      <a:cubicBezTo>
                        <a:pt x="658" y="1329"/>
                        <a:pt x="645" y="1342"/>
                        <a:pt x="632" y="1355"/>
                      </a:cubicBezTo>
                      <a:lnTo>
                        <a:pt x="619" y="1381"/>
                      </a:lnTo>
                      <a:cubicBezTo>
                        <a:pt x="607" y="1381"/>
                        <a:pt x="607" y="1393"/>
                        <a:pt x="607" y="1393"/>
                      </a:cubicBezTo>
                      <a:cubicBezTo>
                        <a:pt x="594" y="1432"/>
                        <a:pt x="581" y="1458"/>
                        <a:pt x="568" y="1497"/>
                      </a:cubicBezTo>
                      <a:cubicBezTo>
                        <a:pt x="555" y="1548"/>
                        <a:pt x="568" y="1613"/>
                        <a:pt x="607" y="1664"/>
                      </a:cubicBezTo>
                      <a:cubicBezTo>
                        <a:pt x="632" y="1703"/>
                        <a:pt x="671" y="1729"/>
                        <a:pt x="710" y="1754"/>
                      </a:cubicBezTo>
                      <a:lnTo>
                        <a:pt x="813" y="1754"/>
                      </a:lnTo>
                      <a:cubicBezTo>
                        <a:pt x="826" y="1742"/>
                        <a:pt x="852" y="1729"/>
                        <a:pt x="864" y="1729"/>
                      </a:cubicBezTo>
                      <a:lnTo>
                        <a:pt x="877" y="1716"/>
                      </a:lnTo>
                      <a:lnTo>
                        <a:pt x="864" y="1716"/>
                      </a:lnTo>
                      <a:cubicBezTo>
                        <a:pt x="852" y="1716"/>
                        <a:pt x="826" y="1729"/>
                        <a:pt x="813" y="1729"/>
                      </a:cubicBezTo>
                      <a:cubicBezTo>
                        <a:pt x="774" y="1729"/>
                        <a:pt x="748" y="1729"/>
                        <a:pt x="723" y="1716"/>
                      </a:cubicBezTo>
                      <a:cubicBezTo>
                        <a:pt x="684" y="1703"/>
                        <a:pt x="658" y="1664"/>
                        <a:pt x="632" y="1638"/>
                      </a:cubicBezTo>
                      <a:cubicBezTo>
                        <a:pt x="619" y="1587"/>
                        <a:pt x="607" y="1535"/>
                        <a:pt x="619" y="1497"/>
                      </a:cubicBezTo>
                      <a:cubicBezTo>
                        <a:pt x="632" y="1471"/>
                        <a:pt x="645" y="1445"/>
                        <a:pt x="658" y="1419"/>
                      </a:cubicBezTo>
                      <a:lnTo>
                        <a:pt x="671" y="1406"/>
                      </a:lnTo>
                      <a:lnTo>
                        <a:pt x="684" y="1393"/>
                      </a:lnTo>
                      <a:cubicBezTo>
                        <a:pt x="697" y="1381"/>
                        <a:pt x="710" y="1368"/>
                        <a:pt x="723" y="1355"/>
                      </a:cubicBezTo>
                      <a:cubicBezTo>
                        <a:pt x="761" y="1316"/>
                        <a:pt x="826" y="1290"/>
                        <a:pt x="877" y="1277"/>
                      </a:cubicBezTo>
                      <a:cubicBezTo>
                        <a:pt x="906" y="1273"/>
                        <a:pt x="932" y="1270"/>
                        <a:pt x="958" y="1270"/>
                      </a:cubicBezTo>
                      <a:cubicBezTo>
                        <a:pt x="1002" y="1270"/>
                        <a:pt x="1043" y="1279"/>
                        <a:pt x="1084" y="1303"/>
                      </a:cubicBezTo>
                      <a:cubicBezTo>
                        <a:pt x="1225" y="1368"/>
                        <a:pt x="1329" y="1497"/>
                        <a:pt x="1354" y="1651"/>
                      </a:cubicBezTo>
                      <a:cubicBezTo>
                        <a:pt x="1367" y="1742"/>
                        <a:pt x="1367" y="1819"/>
                        <a:pt x="1329" y="1896"/>
                      </a:cubicBezTo>
                      <a:cubicBezTo>
                        <a:pt x="1316" y="1909"/>
                        <a:pt x="1303" y="1922"/>
                        <a:pt x="1303" y="1948"/>
                      </a:cubicBezTo>
                      <a:lnTo>
                        <a:pt x="1277" y="1974"/>
                      </a:lnTo>
                      <a:lnTo>
                        <a:pt x="1264" y="1987"/>
                      </a:lnTo>
                      <a:cubicBezTo>
                        <a:pt x="1238" y="2025"/>
                        <a:pt x="1213" y="2051"/>
                        <a:pt x="1174" y="2090"/>
                      </a:cubicBezTo>
                      <a:cubicBezTo>
                        <a:pt x="1065" y="2162"/>
                        <a:pt x="938" y="2203"/>
                        <a:pt x="813" y="2203"/>
                      </a:cubicBezTo>
                      <a:cubicBezTo>
                        <a:pt x="760" y="2203"/>
                        <a:pt x="708" y="2195"/>
                        <a:pt x="658" y="2180"/>
                      </a:cubicBezTo>
                      <a:cubicBezTo>
                        <a:pt x="555" y="2154"/>
                        <a:pt x="478" y="2115"/>
                        <a:pt x="413" y="2051"/>
                      </a:cubicBezTo>
                      <a:cubicBezTo>
                        <a:pt x="336" y="1987"/>
                        <a:pt x="284" y="1909"/>
                        <a:pt x="246" y="1819"/>
                      </a:cubicBezTo>
                      <a:cubicBezTo>
                        <a:pt x="181" y="1626"/>
                        <a:pt x="181" y="1419"/>
                        <a:pt x="246" y="1239"/>
                      </a:cubicBezTo>
                      <a:cubicBezTo>
                        <a:pt x="310" y="1045"/>
                        <a:pt x="426" y="891"/>
                        <a:pt x="581" y="762"/>
                      </a:cubicBezTo>
                      <a:cubicBezTo>
                        <a:pt x="723" y="633"/>
                        <a:pt x="890" y="555"/>
                        <a:pt x="1084" y="504"/>
                      </a:cubicBezTo>
                      <a:cubicBezTo>
                        <a:pt x="1161" y="478"/>
                        <a:pt x="1251" y="465"/>
                        <a:pt x="1342" y="465"/>
                      </a:cubicBezTo>
                      <a:lnTo>
                        <a:pt x="1599" y="465"/>
                      </a:lnTo>
                      <a:cubicBezTo>
                        <a:pt x="1741" y="465"/>
                        <a:pt x="1896" y="452"/>
                        <a:pt x="2051" y="439"/>
                      </a:cubicBezTo>
                      <a:cubicBezTo>
                        <a:pt x="2167" y="426"/>
                        <a:pt x="2283" y="375"/>
                        <a:pt x="2373" y="297"/>
                      </a:cubicBezTo>
                      <a:cubicBezTo>
                        <a:pt x="2389" y="281"/>
                        <a:pt x="2401" y="265"/>
                        <a:pt x="2410" y="249"/>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7" name="Google Shape;1477;p9"/>
                <p:cNvSpPr/>
                <p:nvPr/>
              </p:nvSpPr>
              <p:spPr>
                <a:xfrm>
                  <a:off x="4093175" y="3532675"/>
                  <a:ext cx="39350" cy="15325"/>
                </a:xfrm>
                <a:custGeom>
                  <a:avLst/>
                  <a:gdLst/>
                  <a:ahLst/>
                  <a:cxnLst/>
                  <a:rect l="l" t="t" r="r" b="b"/>
                  <a:pathLst>
                    <a:path w="1574" h="613" extrusionOk="0">
                      <a:moveTo>
                        <a:pt x="1574" y="1"/>
                      </a:moveTo>
                      <a:lnTo>
                        <a:pt x="1522" y="65"/>
                      </a:lnTo>
                      <a:cubicBezTo>
                        <a:pt x="1510" y="78"/>
                        <a:pt x="1497" y="104"/>
                        <a:pt x="1471" y="143"/>
                      </a:cubicBezTo>
                      <a:cubicBezTo>
                        <a:pt x="1471" y="155"/>
                        <a:pt x="1458" y="168"/>
                        <a:pt x="1445" y="181"/>
                      </a:cubicBezTo>
                      <a:cubicBezTo>
                        <a:pt x="1432" y="194"/>
                        <a:pt x="1419" y="207"/>
                        <a:pt x="1406" y="220"/>
                      </a:cubicBezTo>
                      <a:lnTo>
                        <a:pt x="1355" y="272"/>
                      </a:lnTo>
                      <a:cubicBezTo>
                        <a:pt x="1342" y="284"/>
                        <a:pt x="1329" y="297"/>
                        <a:pt x="1316" y="310"/>
                      </a:cubicBezTo>
                      <a:cubicBezTo>
                        <a:pt x="1277" y="336"/>
                        <a:pt x="1239" y="349"/>
                        <a:pt x="1187" y="375"/>
                      </a:cubicBezTo>
                      <a:cubicBezTo>
                        <a:pt x="1174" y="375"/>
                        <a:pt x="1148" y="388"/>
                        <a:pt x="1123" y="388"/>
                      </a:cubicBezTo>
                      <a:cubicBezTo>
                        <a:pt x="1097" y="388"/>
                        <a:pt x="1084" y="400"/>
                        <a:pt x="1058" y="400"/>
                      </a:cubicBezTo>
                      <a:lnTo>
                        <a:pt x="903" y="400"/>
                      </a:lnTo>
                      <a:lnTo>
                        <a:pt x="749" y="375"/>
                      </a:lnTo>
                      <a:lnTo>
                        <a:pt x="568" y="375"/>
                      </a:lnTo>
                      <a:cubicBezTo>
                        <a:pt x="551" y="370"/>
                        <a:pt x="534" y="369"/>
                        <a:pt x="517" y="369"/>
                      </a:cubicBezTo>
                      <a:cubicBezTo>
                        <a:pt x="482" y="369"/>
                        <a:pt x="448" y="375"/>
                        <a:pt x="414" y="375"/>
                      </a:cubicBezTo>
                      <a:cubicBezTo>
                        <a:pt x="362" y="388"/>
                        <a:pt x="310" y="400"/>
                        <a:pt x="259" y="413"/>
                      </a:cubicBezTo>
                      <a:lnTo>
                        <a:pt x="194" y="439"/>
                      </a:lnTo>
                      <a:cubicBezTo>
                        <a:pt x="181" y="452"/>
                        <a:pt x="156" y="465"/>
                        <a:pt x="143" y="465"/>
                      </a:cubicBezTo>
                      <a:lnTo>
                        <a:pt x="104" y="491"/>
                      </a:lnTo>
                      <a:cubicBezTo>
                        <a:pt x="91" y="504"/>
                        <a:pt x="78" y="504"/>
                        <a:pt x="65" y="517"/>
                      </a:cubicBezTo>
                      <a:cubicBezTo>
                        <a:pt x="40" y="529"/>
                        <a:pt x="14" y="555"/>
                        <a:pt x="1" y="568"/>
                      </a:cubicBezTo>
                      <a:lnTo>
                        <a:pt x="78" y="555"/>
                      </a:lnTo>
                      <a:cubicBezTo>
                        <a:pt x="104" y="542"/>
                        <a:pt x="143" y="542"/>
                        <a:pt x="169" y="542"/>
                      </a:cubicBezTo>
                      <a:lnTo>
                        <a:pt x="414" y="542"/>
                      </a:lnTo>
                      <a:cubicBezTo>
                        <a:pt x="465" y="542"/>
                        <a:pt x="504" y="555"/>
                        <a:pt x="568" y="555"/>
                      </a:cubicBezTo>
                      <a:cubicBezTo>
                        <a:pt x="620" y="568"/>
                        <a:pt x="671" y="568"/>
                        <a:pt x="723" y="581"/>
                      </a:cubicBezTo>
                      <a:cubicBezTo>
                        <a:pt x="787" y="594"/>
                        <a:pt x="839" y="607"/>
                        <a:pt x="903" y="607"/>
                      </a:cubicBezTo>
                      <a:cubicBezTo>
                        <a:pt x="925" y="611"/>
                        <a:pt x="946" y="613"/>
                        <a:pt x="968" y="613"/>
                      </a:cubicBezTo>
                      <a:cubicBezTo>
                        <a:pt x="1011" y="613"/>
                        <a:pt x="1054" y="607"/>
                        <a:pt x="1097" y="607"/>
                      </a:cubicBezTo>
                      <a:cubicBezTo>
                        <a:pt x="1226" y="581"/>
                        <a:pt x="1329" y="517"/>
                        <a:pt x="1419" y="426"/>
                      </a:cubicBezTo>
                      <a:cubicBezTo>
                        <a:pt x="1458" y="388"/>
                        <a:pt x="1484" y="349"/>
                        <a:pt x="1510" y="297"/>
                      </a:cubicBezTo>
                      <a:cubicBezTo>
                        <a:pt x="1535" y="259"/>
                        <a:pt x="1548" y="220"/>
                        <a:pt x="1561" y="181"/>
                      </a:cubicBezTo>
                      <a:cubicBezTo>
                        <a:pt x="1561" y="143"/>
                        <a:pt x="1574" y="117"/>
                        <a:pt x="1574" y="78"/>
                      </a:cubicBezTo>
                      <a:lnTo>
                        <a:pt x="1574" y="14"/>
                      </a:lnTo>
                      <a:lnTo>
                        <a:pt x="1574" y="1"/>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8" name="Google Shape;1478;p9"/>
                <p:cNvSpPr/>
                <p:nvPr/>
              </p:nvSpPr>
              <p:spPr>
                <a:xfrm>
                  <a:off x="4074425" y="3588300"/>
                  <a:ext cx="7750" cy="5375"/>
                </a:xfrm>
                <a:custGeom>
                  <a:avLst/>
                  <a:gdLst/>
                  <a:ahLst/>
                  <a:cxnLst/>
                  <a:rect l="l" t="t" r="r" b="b"/>
                  <a:pathLst>
                    <a:path w="310" h="215" extrusionOk="0">
                      <a:moveTo>
                        <a:pt x="147" y="1"/>
                      </a:moveTo>
                      <a:cubicBezTo>
                        <a:pt x="66" y="1"/>
                        <a:pt x="0" y="92"/>
                        <a:pt x="42" y="174"/>
                      </a:cubicBezTo>
                      <a:cubicBezTo>
                        <a:pt x="59" y="203"/>
                        <a:pt x="83" y="214"/>
                        <a:pt x="108" y="214"/>
                      </a:cubicBezTo>
                      <a:cubicBezTo>
                        <a:pt x="199" y="214"/>
                        <a:pt x="310" y="70"/>
                        <a:pt x="209" y="19"/>
                      </a:cubicBezTo>
                      <a:cubicBezTo>
                        <a:pt x="189" y="6"/>
                        <a:pt x="168" y="1"/>
                        <a:pt x="1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9" name="Google Shape;1479;p9"/>
                <p:cNvSpPr/>
                <p:nvPr/>
              </p:nvSpPr>
              <p:spPr>
                <a:xfrm>
                  <a:off x="4101900" y="3560575"/>
                  <a:ext cx="6450" cy="5325"/>
                </a:xfrm>
                <a:custGeom>
                  <a:avLst/>
                  <a:gdLst/>
                  <a:ahLst/>
                  <a:cxnLst/>
                  <a:rect l="l" t="t" r="r" b="b"/>
                  <a:pathLst>
                    <a:path w="258" h="213" extrusionOk="0">
                      <a:moveTo>
                        <a:pt x="156" y="1"/>
                      </a:moveTo>
                      <a:cubicBezTo>
                        <a:pt x="72" y="1"/>
                        <a:pt x="0" y="92"/>
                        <a:pt x="52" y="174"/>
                      </a:cubicBezTo>
                      <a:cubicBezTo>
                        <a:pt x="77" y="200"/>
                        <a:pt x="106" y="213"/>
                        <a:pt x="135" y="213"/>
                      </a:cubicBezTo>
                      <a:cubicBezTo>
                        <a:pt x="164" y="213"/>
                        <a:pt x="193" y="200"/>
                        <a:pt x="219" y="174"/>
                      </a:cubicBezTo>
                      <a:cubicBezTo>
                        <a:pt x="258" y="136"/>
                        <a:pt x="258" y="58"/>
                        <a:pt x="219" y="19"/>
                      </a:cubicBezTo>
                      <a:cubicBezTo>
                        <a:pt x="199" y="7"/>
                        <a:pt x="177" y="1"/>
                        <a:pt x="15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grpSp>
        <p:nvGrpSpPr>
          <p:cNvPr id="1480" name="Google Shape;1480;p9"/>
          <p:cNvGrpSpPr/>
          <p:nvPr/>
        </p:nvGrpSpPr>
        <p:grpSpPr>
          <a:xfrm>
            <a:off x="714214" y="4473580"/>
            <a:ext cx="7715881" cy="314092"/>
            <a:chOff x="946206" y="1234018"/>
            <a:chExt cx="7556440" cy="307601"/>
          </a:xfrm>
        </p:grpSpPr>
        <p:grpSp>
          <p:nvGrpSpPr>
            <p:cNvPr id="1481" name="Google Shape;1481;p9"/>
            <p:cNvGrpSpPr/>
            <p:nvPr/>
          </p:nvGrpSpPr>
          <p:grpSpPr>
            <a:xfrm>
              <a:off x="1114930" y="1355757"/>
              <a:ext cx="7163972" cy="64150"/>
              <a:chOff x="1299890" y="844622"/>
              <a:chExt cx="6544233" cy="64143"/>
            </a:xfrm>
          </p:grpSpPr>
          <p:grpSp>
            <p:nvGrpSpPr>
              <p:cNvPr id="1482" name="Google Shape;1482;p9"/>
              <p:cNvGrpSpPr/>
              <p:nvPr/>
            </p:nvGrpSpPr>
            <p:grpSpPr>
              <a:xfrm>
                <a:off x="4528885" y="844622"/>
                <a:ext cx="3315238" cy="64143"/>
                <a:chOff x="896765" y="648922"/>
                <a:chExt cx="3315238" cy="64143"/>
              </a:xfrm>
            </p:grpSpPr>
            <p:sp>
              <p:nvSpPr>
                <p:cNvPr id="1483" name="Google Shape;1483;p9"/>
                <p:cNvSpPr/>
                <p:nvPr/>
              </p:nvSpPr>
              <p:spPr>
                <a:xfrm>
                  <a:off x="896765"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06" y="303"/>
                        <a:pt x="1716" y="367"/>
                        <a:pt x="1625" y="445"/>
                      </a:cubicBezTo>
                      <a:cubicBezTo>
                        <a:pt x="1535" y="509"/>
                        <a:pt x="1445" y="586"/>
                        <a:pt x="1368" y="638"/>
                      </a:cubicBezTo>
                      <a:cubicBezTo>
                        <a:pt x="1277" y="702"/>
                        <a:pt x="1187" y="754"/>
                        <a:pt x="1084" y="806"/>
                      </a:cubicBezTo>
                      <a:cubicBezTo>
                        <a:pt x="1032" y="818"/>
                        <a:pt x="994" y="831"/>
                        <a:pt x="942" y="844"/>
                      </a:cubicBezTo>
                      <a:cubicBezTo>
                        <a:pt x="890" y="857"/>
                        <a:pt x="839" y="870"/>
                        <a:pt x="800" y="870"/>
                      </a:cubicBezTo>
                      <a:cubicBezTo>
                        <a:pt x="697" y="870"/>
                        <a:pt x="607" y="870"/>
                        <a:pt x="504" y="857"/>
                      </a:cubicBezTo>
                      <a:cubicBezTo>
                        <a:pt x="426" y="844"/>
                        <a:pt x="349" y="818"/>
                        <a:pt x="272" y="780"/>
                      </a:cubicBezTo>
                      <a:cubicBezTo>
                        <a:pt x="207" y="754"/>
                        <a:pt x="143" y="702"/>
                        <a:pt x="104" y="651"/>
                      </a:cubicBezTo>
                      <a:cubicBezTo>
                        <a:pt x="78" y="612"/>
                        <a:pt x="65" y="548"/>
                        <a:pt x="78" y="509"/>
                      </a:cubicBezTo>
                      <a:cubicBezTo>
                        <a:pt x="78" y="470"/>
                        <a:pt x="117" y="445"/>
                        <a:pt x="143" y="445"/>
                      </a:cubicBezTo>
                      <a:lnTo>
                        <a:pt x="181" y="445"/>
                      </a:lnTo>
                      <a:cubicBezTo>
                        <a:pt x="168" y="432"/>
                        <a:pt x="168" y="419"/>
                        <a:pt x="155" y="419"/>
                      </a:cubicBezTo>
                      <a:cubicBezTo>
                        <a:pt x="143" y="416"/>
                        <a:pt x="131" y="414"/>
                        <a:pt x="119" y="414"/>
                      </a:cubicBezTo>
                      <a:cubicBezTo>
                        <a:pt x="82" y="414"/>
                        <a:pt x="49" y="431"/>
                        <a:pt x="39" y="470"/>
                      </a:cubicBezTo>
                      <a:cubicBezTo>
                        <a:pt x="1" y="535"/>
                        <a:pt x="1" y="612"/>
                        <a:pt x="39" y="677"/>
                      </a:cubicBezTo>
                      <a:cubicBezTo>
                        <a:pt x="78" y="754"/>
                        <a:pt x="130" y="818"/>
                        <a:pt x="194" y="883"/>
                      </a:cubicBezTo>
                      <a:cubicBezTo>
                        <a:pt x="284" y="935"/>
                        <a:pt x="375" y="986"/>
                        <a:pt x="478" y="1012"/>
                      </a:cubicBezTo>
                      <a:cubicBezTo>
                        <a:pt x="581" y="1038"/>
                        <a:pt x="697" y="1063"/>
                        <a:pt x="800" y="1063"/>
                      </a:cubicBezTo>
                      <a:cubicBezTo>
                        <a:pt x="865" y="1063"/>
                        <a:pt x="929" y="1051"/>
                        <a:pt x="981" y="1051"/>
                      </a:cubicBezTo>
                      <a:cubicBezTo>
                        <a:pt x="1045" y="1038"/>
                        <a:pt x="1110" y="1012"/>
                        <a:pt x="1161" y="999"/>
                      </a:cubicBezTo>
                      <a:cubicBezTo>
                        <a:pt x="1277" y="947"/>
                        <a:pt x="1393" y="896"/>
                        <a:pt x="1484" y="818"/>
                      </a:cubicBezTo>
                      <a:cubicBezTo>
                        <a:pt x="1587" y="754"/>
                        <a:pt x="1677" y="677"/>
                        <a:pt x="1767" y="612"/>
                      </a:cubicBezTo>
                      <a:cubicBezTo>
                        <a:pt x="1858" y="535"/>
                        <a:pt x="1935" y="457"/>
                        <a:pt x="2025" y="393"/>
                      </a:cubicBezTo>
                      <a:cubicBezTo>
                        <a:pt x="2103" y="341"/>
                        <a:pt x="2180" y="277"/>
                        <a:pt x="2270" y="238"/>
                      </a:cubicBezTo>
                      <a:cubicBezTo>
                        <a:pt x="2348" y="200"/>
                        <a:pt x="2425" y="161"/>
                        <a:pt x="2502" y="135"/>
                      </a:cubicBezTo>
                      <a:cubicBezTo>
                        <a:pt x="2580" y="122"/>
                        <a:pt x="2644" y="109"/>
                        <a:pt x="2722" y="109"/>
                      </a:cubicBezTo>
                      <a:cubicBezTo>
                        <a:pt x="2773" y="109"/>
                        <a:pt x="2838" y="122"/>
                        <a:pt x="2876" y="148"/>
                      </a:cubicBezTo>
                      <a:cubicBezTo>
                        <a:pt x="2915" y="174"/>
                        <a:pt x="2941" y="200"/>
                        <a:pt x="2954" y="225"/>
                      </a:cubicBezTo>
                      <a:cubicBezTo>
                        <a:pt x="2967" y="238"/>
                        <a:pt x="2967" y="251"/>
                        <a:pt x="2967" y="264"/>
                      </a:cubicBezTo>
                      <a:cubicBezTo>
                        <a:pt x="2967" y="251"/>
                        <a:pt x="2967" y="238"/>
                        <a:pt x="2967" y="225"/>
                      </a:cubicBezTo>
                      <a:cubicBezTo>
                        <a:pt x="2967" y="187"/>
                        <a:pt x="2941" y="148"/>
                        <a:pt x="2915" y="109"/>
                      </a:cubicBezTo>
                      <a:cubicBezTo>
                        <a:pt x="2863" y="71"/>
                        <a:pt x="2799" y="32"/>
                        <a:pt x="2734" y="19"/>
                      </a:cubicBezTo>
                      <a:cubicBezTo>
                        <a:pt x="2680" y="10"/>
                        <a:pt x="2619"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4" name="Google Shape;1484;p9"/>
                <p:cNvSpPr/>
                <p:nvPr/>
              </p:nvSpPr>
              <p:spPr>
                <a:xfrm>
                  <a:off x="995090" y="648922"/>
                  <a:ext cx="176640" cy="63369"/>
                </a:xfrm>
                <a:custGeom>
                  <a:avLst/>
                  <a:gdLst/>
                  <a:ahLst/>
                  <a:cxnLst/>
                  <a:rect l="l" t="t" r="r" b="b"/>
                  <a:pathLst>
                    <a:path w="2966" h="1064" extrusionOk="0">
                      <a:moveTo>
                        <a:pt x="2555" y="1"/>
                      </a:moveTo>
                      <a:cubicBezTo>
                        <a:pt x="2529" y="1"/>
                        <a:pt x="2502" y="2"/>
                        <a:pt x="2476" y="6"/>
                      </a:cubicBezTo>
                      <a:cubicBezTo>
                        <a:pt x="2386" y="19"/>
                        <a:pt x="2283" y="45"/>
                        <a:pt x="2192" y="84"/>
                      </a:cubicBezTo>
                      <a:cubicBezTo>
                        <a:pt x="2089" y="122"/>
                        <a:pt x="1986" y="174"/>
                        <a:pt x="1896" y="238"/>
                      </a:cubicBezTo>
                      <a:cubicBezTo>
                        <a:pt x="1805" y="303"/>
                        <a:pt x="1715" y="367"/>
                        <a:pt x="1625" y="445"/>
                      </a:cubicBezTo>
                      <a:cubicBezTo>
                        <a:pt x="1535" y="509"/>
                        <a:pt x="1444" y="586"/>
                        <a:pt x="1354" y="638"/>
                      </a:cubicBezTo>
                      <a:cubicBezTo>
                        <a:pt x="1277" y="702"/>
                        <a:pt x="1174" y="754"/>
                        <a:pt x="1083" y="806"/>
                      </a:cubicBezTo>
                      <a:cubicBezTo>
                        <a:pt x="1032" y="818"/>
                        <a:pt x="980" y="831"/>
                        <a:pt x="942" y="844"/>
                      </a:cubicBezTo>
                      <a:cubicBezTo>
                        <a:pt x="890" y="857"/>
                        <a:pt x="838" y="870"/>
                        <a:pt x="787" y="870"/>
                      </a:cubicBezTo>
                      <a:cubicBezTo>
                        <a:pt x="697" y="870"/>
                        <a:pt x="593" y="870"/>
                        <a:pt x="503" y="857"/>
                      </a:cubicBezTo>
                      <a:cubicBezTo>
                        <a:pt x="426" y="844"/>
                        <a:pt x="336" y="818"/>
                        <a:pt x="271" y="780"/>
                      </a:cubicBezTo>
                      <a:cubicBezTo>
                        <a:pt x="207" y="754"/>
                        <a:pt x="142" y="702"/>
                        <a:pt x="103" y="651"/>
                      </a:cubicBezTo>
                      <a:cubicBezTo>
                        <a:pt x="78" y="612"/>
                        <a:pt x="65" y="548"/>
                        <a:pt x="78" y="509"/>
                      </a:cubicBezTo>
                      <a:cubicBezTo>
                        <a:pt x="78"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16" y="818"/>
                        <a:pt x="194" y="883"/>
                      </a:cubicBezTo>
                      <a:cubicBezTo>
                        <a:pt x="271" y="935"/>
                        <a:pt x="374" y="986"/>
                        <a:pt x="464" y="1012"/>
                      </a:cubicBezTo>
                      <a:cubicBezTo>
                        <a:pt x="581" y="1038"/>
                        <a:pt x="684" y="1063"/>
                        <a:pt x="800" y="1063"/>
                      </a:cubicBezTo>
                      <a:cubicBezTo>
                        <a:pt x="864" y="1063"/>
                        <a:pt x="929" y="1051"/>
                        <a:pt x="980" y="1051"/>
                      </a:cubicBezTo>
                      <a:cubicBezTo>
                        <a:pt x="1045" y="1038"/>
                        <a:pt x="1109" y="1012"/>
                        <a:pt x="1161" y="999"/>
                      </a:cubicBezTo>
                      <a:cubicBezTo>
                        <a:pt x="1277" y="947"/>
                        <a:pt x="1380" y="896"/>
                        <a:pt x="1483" y="818"/>
                      </a:cubicBezTo>
                      <a:cubicBezTo>
                        <a:pt x="1586" y="754"/>
                        <a:pt x="1677" y="677"/>
                        <a:pt x="1767" y="612"/>
                      </a:cubicBezTo>
                      <a:cubicBezTo>
                        <a:pt x="1857" y="535"/>
                        <a:pt x="1934" y="457"/>
                        <a:pt x="2012" y="393"/>
                      </a:cubicBezTo>
                      <a:cubicBezTo>
                        <a:pt x="2089" y="341"/>
                        <a:pt x="2179" y="277"/>
                        <a:pt x="2257" y="238"/>
                      </a:cubicBezTo>
                      <a:cubicBezTo>
                        <a:pt x="2334" y="200"/>
                        <a:pt x="2424" y="161"/>
                        <a:pt x="2502" y="135"/>
                      </a:cubicBezTo>
                      <a:cubicBezTo>
                        <a:pt x="2566" y="122"/>
                        <a:pt x="2644" y="109"/>
                        <a:pt x="2721" y="109"/>
                      </a:cubicBezTo>
                      <a:cubicBezTo>
                        <a:pt x="2773" y="109"/>
                        <a:pt x="2824" y="122"/>
                        <a:pt x="2876" y="148"/>
                      </a:cubicBezTo>
                      <a:cubicBezTo>
                        <a:pt x="2914" y="174"/>
                        <a:pt x="2940" y="200"/>
                        <a:pt x="2953" y="225"/>
                      </a:cubicBezTo>
                      <a:cubicBezTo>
                        <a:pt x="2953" y="238"/>
                        <a:pt x="2966" y="251"/>
                        <a:pt x="2966" y="264"/>
                      </a:cubicBezTo>
                      <a:cubicBezTo>
                        <a:pt x="2966" y="251"/>
                        <a:pt x="2966" y="238"/>
                        <a:pt x="2966" y="225"/>
                      </a:cubicBezTo>
                      <a:cubicBezTo>
                        <a:pt x="2953" y="187"/>
                        <a:pt x="2940" y="148"/>
                        <a:pt x="2914" y="109"/>
                      </a:cubicBezTo>
                      <a:cubicBezTo>
                        <a:pt x="2863" y="71"/>
                        <a:pt x="2798"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5" name="Google Shape;1485;p9"/>
                <p:cNvSpPr/>
                <p:nvPr/>
              </p:nvSpPr>
              <p:spPr>
                <a:xfrm>
                  <a:off x="1093356" y="648922"/>
                  <a:ext cx="176700" cy="63369"/>
                </a:xfrm>
                <a:custGeom>
                  <a:avLst/>
                  <a:gdLst/>
                  <a:ahLst/>
                  <a:cxnLst/>
                  <a:rect l="l" t="t" r="r" b="b"/>
                  <a:pathLst>
                    <a:path w="2967" h="1064" extrusionOk="0">
                      <a:moveTo>
                        <a:pt x="2553" y="1"/>
                      </a:moveTo>
                      <a:cubicBezTo>
                        <a:pt x="2528" y="1"/>
                        <a:pt x="2503" y="2"/>
                        <a:pt x="2477" y="6"/>
                      </a:cubicBezTo>
                      <a:cubicBezTo>
                        <a:pt x="2373" y="19"/>
                        <a:pt x="2283" y="45"/>
                        <a:pt x="2193" y="84"/>
                      </a:cubicBezTo>
                      <a:cubicBezTo>
                        <a:pt x="2090" y="122"/>
                        <a:pt x="1987" y="174"/>
                        <a:pt x="1896" y="238"/>
                      </a:cubicBezTo>
                      <a:cubicBezTo>
                        <a:pt x="1806" y="303"/>
                        <a:pt x="1716" y="367"/>
                        <a:pt x="1625" y="445"/>
                      </a:cubicBezTo>
                      <a:cubicBezTo>
                        <a:pt x="1535" y="509"/>
                        <a:pt x="1445" y="586"/>
                        <a:pt x="1355" y="638"/>
                      </a:cubicBezTo>
                      <a:cubicBezTo>
                        <a:pt x="1264" y="702"/>
                        <a:pt x="1174" y="754"/>
                        <a:pt x="1084" y="806"/>
                      </a:cubicBezTo>
                      <a:cubicBezTo>
                        <a:pt x="1032" y="818"/>
                        <a:pt x="981" y="831"/>
                        <a:pt x="942" y="844"/>
                      </a:cubicBezTo>
                      <a:cubicBezTo>
                        <a:pt x="890" y="857"/>
                        <a:pt x="839" y="870"/>
                        <a:pt x="787" y="870"/>
                      </a:cubicBezTo>
                      <a:cubicBezTo>
                        <a:pt x="697" y="870"/>
                        <a:pt x="594" y="870"/>
                        <a:pt x="504" y="857"/>
                      </a:cubicBezTo>
                      <a:cubicBezTo>
                        <a:pt x="413"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8" y="432"/>
                        <a:pt x="155" y="419"/>
                        <a:pt x="143" y="419"/>
                      </a:cubicBezTo>
                      <a:cubicBezTo>
                        <a:pt x="133" y="416"/>
                        <a:pt x="124" y="414"/>
                        <a:pt x="114" y="414"/>
                      </a:cubicBezTo>
                      <a:cubicBezTo>
                        <a:pt x="81" y="414"/>
                        <a:pt x="46" y="431"/>
                        <a:pt x="27" y="470"/>
                      </a:cubicBezTo>
                      <a:cubicBezTo>
                        <a:pt x="1" y="535"/>
                        <a:pt x="1" y="612"/>
                        <a:pt x="27" y="677"/>
                      </a:cubicBezTo>
                      <a:cubicBezTo>
                        <a:pt x="65" y="754"/>
                        <a:pt x="117" y="818"/>
                        <a:pt x="194" y="883"/>
                      </a:cubicBezTo>
                      <a:cubicBezTo>
                        <a:pt x="272" y="935"/>
                        <a:pt x="362" y="986"/>
                        <a:pt x="465" y="1012"/>
                      </a:cubicBezTo>
                      <a:cubicBezTo>
                        <a:pt x="581" y="1038"/>
                        <a:pt x="684" y="1063"/>
                        <a:pt x="800" y="1063"/>
                      </a:cubicBezTo>
                      <a:cubicBezTo>
                        <a:pt x="865" y="1063"/>
                        <a:pt x="916" y="1051"/>
                        <a:pt x="981" y="1051"/>
                      </a:cubicBezTo>
                      <a:cubicBezTo>
                        <a:pt x="1045" y="1038"/>
                        <a:pt x="1097" y="1012"/>
                        <a:pt x="1161" y="999"/>
                      </a:cubicBezTo>
                      <a:cubicBezTo>
                        <a:pt x="1277" y="947"/>
                        <a:pt x="1380" y="896"/>
                        <a:pt x="1484" y="818"/>
                      </a:cubicBezTo>
                      <a:cubicBezTo>
                        <a:pt x="1587" y="754"/>
                        <a:pt x="1664" y="677"/>
                        <a:pt x="1767" y="612"/>
                      </a:cubicBezTo>
                      <a:cubicBezTo>
                        <a:pt x="1858" y="535"/>
                        <a:pt x="1935" y="457"/>
                        <a:pt x="2012" y="393"/>
                      </a:cubicBezTo>
                      <a:cubicBezTo>
                        <a:pt x="2090" y="341"/>
                        <a:pt x="2180" y="277"/>
                        <a:pt x="2257" y="238"/>
                      </a:cubicBezTo>
                      <a:cubicBezTo>
                        <a:pt x="2335" y="200"/>
                        <a:pt x="2412" y="161"/>
                        <a:pt x="2502" y="135"/>
                      </a:cubicBezTo>
                      <a:cubicBezTo>
                        <a:pt x="2567" y="122"/>
                        <a:pt x="2644" y="109"/>
                        <a:pt x="2722" y="109"/>
                      </a:cubicBezTo>
                      <a:cubicBezTo>
                        <a:pt x="2773" y="109"/>
                        <a:pt x="2825" y="122"/>
                        <a:pt x="2876" y="148"/>
                      </a:cubicBezTo>
                      <a:cubicBezTo>
                        <a:pt x="2915" y="174"/>
                        <a:pt x="2928" y="200"/>
                        <a:pt x="2954" y="225"/>
                      </a:cubicBezTo>
                      <a:cubicBezTo>
                        <a:pt x="2954" y="238"/>
                        <a:pt x="2954" y="251"/>
                        <a:pt x="2967" y="264"/>
                      </a:cubicBezTo>
                      <a:cubicBezTo>
                        <a:pt x="2967" y="251"/>
                        <a:pt x="2967" y="238"/>
                        <a:pt x="2967" y="225"/>
                      </a:cubicBezTo>
                      <a:cubicBezTo>
                        <a:pt x="2954" y="187"/>
                        <a:pt x="2941" y="148"/>
                        <a:pt x="2902" y="109"/>
                      </a:cubicBezTo>
                      <a:cubicBezTo>
                        <a:pt x="2863" y="71"/>
                        <a:pt x="2799" y="32"/>
                        <a:pt x="2734"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6" name="Google Shape;1486;p9"/>
                <p:cNvSpPr/>
                <p:nvPr/>
              </p:nvSpPr>
              <p:spPr>
                <a:xfrm>
                  <a:off x="1191681" y="648922"/>
                  <a:ext cx="175925" cy="63369"/>
                </a:xfrm>
                <a:custGeom>
                  <a:avLst/>
                  <a:gdLst/>
                  <a:ahLst/>
                  <a:cxnLst/>
                  <a:rect l="l" t="t" r="r" b="b"/>
                  <a:pathLst>
                    <a:path w="2954" h="1064" extrusionOk="0">
                      <a:moveTo>
                        <a:pt x="2547" y="1"/>
                      </a:moveTo>
                      <a:cubicBezTo>
                        <a:pt x="2522" y="1"/>
                        <a:pt x="2499" y="2"/>
                        <a:pt x="2476" y="6"/>
                      </a:cubicBezTo>
                      <a:cubicBezTo>
                        <a:pt x="2373" y="19"/>
                        <a:pt x="2270" y="45"/>
                        <a:pt x="2179" y="84"/>
                      </a:cubicBezTo>
                      <a:cubicBezTo>
                        <a:pt x="2076" y="122"/>
                        <a:pt x="1986" y="174"/>
                        <a:pt x="1896" y="238"/>
                      </a:cubicBezTo>
                      <a:cubicBezTo>
                        <a:pt x="1793" y="303"/>
                        <a:pt x="1702" y="367"/>
                        <a:pt x="1612" y="445"/>
                      </a:cubicBezTo>
                      <a:cubicBezTo>
                        <a:pt x="1535" y="509"/>
                        <a:pt x="1444" y="586"/>
                        <a:pt x="1354" y="638"/>
                      </a:cubicBezTo>
                      <a:cubicBezTo>
                        <a:pt x="1264" y="702"/>
                        <a:pt x="1174" y="754"/>
                        <a:pt x="1071" y="806"/>
                      </a:cubicBezTo>
                      <a:cubicBezTo>
                        <a:pt x="1032" y="818"/>
                        <a:pt x="980" y="831"/>
                        <a:pt x="929" y="844"/>
                      </a:cubicBezTo>
                      <a:cubicBezTo>
                        <a:pt x="877" y="857"/>
                        <a:pt x="838" y="870"/>
                        <a:pt x="787" y="870"/>
                      </a:cubicBezTo>
                      <a:cubicBezTo>
                        <a:pt x="684" y="870"/>
                        <a:pt x="593" y="870"/>
                        <a:pt x="503" y="857"/>
                      </a:cubicBezTo>
                      <a:cubicBezTo>
                        <a:pt x="413" y="844"/>
                        <a:pt x="336" y="818"/>
                        <a:pt x="258" y="780"/>
                      </a:cubicBezTo>
                      <a:cubicBezTo>
                        <a:pt x="194" y="754"/>
                        <a:pt x="142" y="702"/>
                        <a:pt x="91" y="651"/>
                      </a:cubicBezTo>
                      <a:cubicBezTo>
                        <a:pt x="65" y="612"/>
                        <a:pt x="52" y="548"/>
                        <a:pt x="65" y="509"/>
                      </a:cubicBezTo>
                      <a:cubicBezTo>
                        <a:pt x="65" y="470"/>
                        <a:pt x="103" y="445"/>
                        <a:pt x="129" y="445"/>
                      </a:cubicBezTo>
                      <a:lnTo>
                        <a:pt x="181" y="445"/>
                      </a:lnTo>
                      <a:cubicBezTo>
                        <a:pt x="168" y="432"/>
                        <a:pt x="155" y="419"/>
                        <a:pt x="142" y="419"/>
                      </a:cubicBezTo>
                      <a:cubicBezTo>
                        <a:pt x="130" y="416"/>
                        <a:pt x="118" y="414"/>
                        <a:pt x="108" y="414"/>
                      </a:cubicBezTo>
                      <a:cubicBezTo>
                        <a:pt x="73" y="414"/>
                        <a:pt x="46" y="431"/>
                        <a:pt x="26" y="470"/>
                      </a:cubicBezTo>
                      <a:cubicBezTo>
                        <a:pt x="0" y="535"/>
                        <a:pt x="0" y="612"/>
                        <a:pt x="26" y="677"/>
                      </a:cubicBezTo>
                      <a:cubicBezTo>
                        <a:pt x="65" y="754"/>
                        <a:pt x="116" y="818"/>
                        <a:pt x="181" y="883"/>
                      </a:cubicBezTo>
                      <a:cubicBezTo>
                        <a:pt x="271" y="935"/>
                        <a:pt x="361" y="986"/>
                        <a:pt x="464" y="1012"/>
                      </a:cubicBezTo>
                      <a:cubicBezTo>
                        <a:pt x="568" y="1038"/>
                        <a:pt x="684" y="1063"/>
                        <a:pt x="787" y="1063"/>
                      </a:cubicBezTo>
                      <a:cubicBezTo>
                        <a:pt x="851" y="1063"/>
                        <a:pt x="916" y="1051"/>
                        <a:pt x="980" y="1051"/>
                      </a:cubicBezTo>
                      <a:cubicBezTo>
                        <a:pt x="1032" y="1038"/>
                        <a:pt x="1096" y="1012"/>
                        <a:pt x="1161" y="999"/>
                      </a:cubicBezTo>
                      <a:cubicBezTo>
                        <a:pt x="1264" y="947"/>
                        <a:pt x="1380" y="896"/>
                        <a:pt x="1483" y="818"/>
                      </a:cubicBezTo>
                      <a:cubicBezTo>
                        <a:pt x="1573" y="754"/>
                        <a:pt x="1664" y="677"/>
                        <a:pt x="1754" y="612"/>
                      </a:cubicBezTo>
                      <a:cubicBezTo>
                        <a:pt x="1844" y="535"/>
                        <a:pt x="1922" y="457"/>
                        <a:pt x="2012" y="393"/>
                      </a:cubicBezTo>
                      <a:cubicBezTo>
                        <a:pt x="2089" y="341"/>
                        <a:pt x="2167" y="277"/>
                        <a:pt x="2257" y="238"/>
                      </a:cubicBezTo>
                      <a:cubicBezTo>
                        <a:pt x="2334" y="200"/>
                        <a:pt x="2412" y="161"/>
                        <a:pt x="2489" y="135"/>
                      </a:cubicBezTo>
                      <a:cubicBezTo>
                        <a:pt x="2566" y="122"/>
                        <a:pt x="2631" y="109"/>
                        <a:pt x="2708" y="109"/>
                      </a:cubicBezTo>
                      <a:cubicBezTo>
                        <a:pt x="2760" y="109"/>
                        <a:pt x="2824" y="122"/>
                        <a:pt x="2876" y="148"/>
                      </a:cubicBezTo>
                      <a:cubicBezTo>
                        <a:pt x="2902" y="174"/>
                        <a:pt x="2927" y="200"/>
                        <a:pt x="2940" y="225"/>
                      </a:cubicBezTo>
                      <a:cubicBezTo>
                        <a:pt x="2953" y="238"/>
                        <a:pt x="2953" y="251"/>
                        <a:pt x="2953" y="264"/>
                      </a:cubicBezTo>
                      <a:cubicBezTo>
                        <a:pt x="2953" y="251"/>
                        <a:pt x="2953" y="238"/>
                        <a:pt x="2953" y="225"/>
                      </a:cubicBezTo>
                      <a:cubicBezTo>
                        <a:pt x="2953" y="187"/>
                        <a:pt x="2927" y="148"/>
                        <a:pt x="2902" y="109"/>
                      </a:cubicBezTo>
                      <a:cubicBezTo>
                        <a:pt x="2850" y="71"/>
                        <a:pt x="2785" y="32"/>
                        <a:pt x="2721" y="19"/>
                      </a:cubicBezTo>
                      <a:cubicBezTo>
                        <a:pt x="2666" y="10"/>
                        <a:pt x="2605"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7" name="Google Shape;1487;p9"/>
                <p:cNvSpPr/>
                <p:nvPr/>
              </p:nvSpPr>
              <p:spPr>
                <a:xfrm>
                  <a:off x="1289946" y="648922"/>
                  <a:ext cx="175925" cy="63369"/>
                </a:xfrm>
                <a:custGeom>
                  <a:avLst/>
                  <a:gdLst/>
                  <a:ahLst/>
                  <a:cxnLst/>
                  <a:rect l="l" t="t" r="r" b="b"/>
                  <a:pathLst>
                    <a:path w="2954" h="1064" extrusionOk="0">
                      <a:moveTo>
                        <a:pt x="2547" y="1"/>
                      </a:moveTo>
                      <a:cubicBezTo>
                        <a:pt x="2523" y="1"/>
                        <a:pt x="2499" y="2"/>
                        <a:pt x="2477" y="6"/>
                      </a:cubicBezTo>
                      <a:cubicBezTo>
                        <a:pt x="2373" y="19"/>
                        <a:pt x="2270" y="45"/>
                        <a:pt x="2180" y="84"/>
                      </a:cubicBezTo>
                      <a:cubicBezTo>
                        <a:pt x="2077" y="122"/>
                        <a:pt x="1987" y="174"/>
                        <a:pt x="1896" y="238"/>
                      </a:cubicBezTo>
                      <a:cubicBezTo>
                        <a:pt x="1806" y="303"/>
                        <a:pt x="1703" y="367"/>
                        <a:pt x="1613" y="445"/>
                      </a:cubicBezTo>
                      <a:cubicBezTo>
                        <a:pt x="1535" y="509"/>
                        <a:pt x="1445" y="586"/>
                        <a:pt x="1355" y="638"/>
                      </a:cubicBezTo>
                      <a:cubicBezTo>
                        <a:pt x="1264" y="702"/>
                        <a:pt x="1174" y="754"/>
                        <a:pt x="1071" y="806"/>
                      </a:cubicBezTo>
                      <a:cubicBezTo>
                        <a:pt x="1032" y="818"/>
                        <a:pt x="981" y="831"/>
                        <a:pt x="929" y="844"/>
                      </a:cubicBezTo>
                      <a:cubicBezTo>
                        <a:pt x="878" y="857"/>
                        <a:pt x="839" y="870"/>
                        <a:pt x="787" y="870"/>
                      </a:cubicBezTo>
                      <a:cubicBezTo>
                        <a:pt x="684" y="870"/>
                        <a:pt x="594" y="870"/>
                        <a:pt x="504" y="857"/>
                      </a:cubicBezTo>
                      <a:cubicBezTo>
                        <a:pt x="413" y="844"/>
                        <a:pt x="336" y="818"/>
                        <a:pt x="259" y="780"/>
                      </a:cubicBezTo>
                      <a:cubicBezTo>
                        <a:pt x="194" y="754"/>
                        <a:pt x="143" y="702"/>
                        <a:pt x="104" y="651"/>
                      </a:cubicBezTo>
                      <a:cubicBezTo>
                        <a:pt x="65" y="612"/>
                        <a:pt x="52" y="548"/>
                        <a:pt x="65" y="509"/>
                      </a:cubicBezTo>
                      <a:cubicBezTo>
                        <a:pt x="65" y="470"/>
                        <a:pt x="104" y="445"/>
                        <a:pt x="143" y="445"/>
                      </a:cubicBezTo>
                      <a:lnTo>
                        <a:pt x="181" y="445"/>
                      </a:lnTo>
                      <a:cubicBezTo>
                        <a:pt x="168" y="432"/>
                        <a:pt x="156" y="419"/>
                        <a:pt x="143" y="419"/>
                      </a:cubicBezTo>
                      <a:cubicBezTo>
                        <a:pt x="130" y="416"/>
                        <a:pt x="119" y="414"/>
                        <a:pt x="108" y="414"/>
                      </a:cubicBezTo>
                      <a:cubicBezTo>
                        <a:pt x="73" y="414"/>
                        <a:pt x="46" y="431"/>
                        <a:pt x="27" y="470"/>
                      </a:cubicBezTo>
                      <a:cubicBezTo>
                        <a:pt x="1" y="535"/>
                        <a:pt x="1" y="612"/>
                        <a:pt x="27" y="677"/>
                      </a:cubicBezTo>
                      <a:cubicBezTo>
                        <a:pt x="65" y="754"/>
                        <a:pt x="117" y="818"/>
                        <a:pt x="181" y="883"/>
                      </a:cubicBezTo>
                      <a:cubicBezTo>
                        <a:pt x="272" y="935"/>
                        <a:pt x="362" y="986"/>
                        <a:pt x="465" y="1012"/>
                      </a:cubicBezTo>
                      <a:cubicBezTo>
                        <a:pt x="568" y="1038"/>
                        <a:pt x="684" y="1063"/>
                        <a:pt x="800" y="1063"/>
                      </a:cubicBezTo>
                      <a:cubicBezTo>
                        <a:pt x="852" y="1063"/>
                        <a:pt x="916" y="1051"/>
                        <a:pt x="981" y="1051"/>
                      </a:cubicBezTo>
                      <a:cubicBezTo>
                        <a:pt x="1032" y="1038"/>
                        <a:pt x="1097" y="1012"/>
                        <a:pt x="1161" y="999"/>
                      </a:cubicBezTo>
                      <a:cubicBezTo>
                        <a:pt x="1277" y="947"/>
                        <a:pt x="1380" y="896"/>
                        <a:pt x="1484" y="818"/>
                      </a:cubicBezTo>
                      <a:cubicBezTo>
                        <a:pt x="1574" y="754"/>
                        <a:pt x="1664" y="677"/>
                        <a:pt x="1754" y="612"/>
                      </a:cubicBezTo>
                      <a:cubicBezTo>
                        <a:pt x="1845" y="535"/>
                        <a:pt x="1922" y="457"/>
                        <a:pt x="2012" y="393"/>
                      </a:cubicBezTo>
                      <a:cubicBezTo>
                        <a:pt x="2090" y="341"/>
                        <a:pt x="2167" y="277"/>
                        <a:pt x="2257" y="238"/>
                      </a:cubicBezTo>
                      <a:cubicBezTo>
                        <a:pt x="2335" y="200"/>
                        <a:pt x="2412" y="161"/>
                        <a:pt x="2489" y="135"/>
                      </a:cubicBezTo>
                      <a:cubicBezTo>
                        <a:pt x="2567" y="122"/>
                        <a:pt x="2644" y="109"/>
                        <a:pt x="2709" y="109"/>
                      </a:cubicBezTo>
                      <a:cubicBezTo>
                        <a:pt x="2773" y="109"/>
                        <a:pt x="2825" y="122"/>
                        <a:pt x="2876" y="148"/>
                      </a:cubicBezTo>
                      <a:cubicBezTo>
                        <a:pt x="2902" y="174"/>
                        <a:pt x="2928" y="200"/>
                        <a:pt x="2941" y="225"/>
                      </a:cubicBezTo>
                      <a:cubicBezTo>
                        <a:pt x="2954" y="238"/>
                        <a:pt x="2954" y="251"/>
                        <a:pt x="2954" y="264"/>
                      </a:cubicBezTo>
                      <a:cubicBezTo>
                        <a:pt x="2954" y="251"/>
                        <a:pt x="2954" y="238"/>
                        <a:pt x="2954" y="225"/>
                      </a:cubicBezTo>
                      <a:cubicBezTo>
                        <a:pt x="2954" y="187"/>
                        <a:pt x="2928" y="148"/>
                        <a:pt x="2902" y="109"/>
                      </a:cubicBezTo>
                      <a:cubicBezTo>
                        <a:pt x="2850" y="71"/>
                        <a:pt x="2799" y="32"/>
                        <a:pt x="2722" y="19"/>
                      </a:cubicBezTo>
                      <a:cubicBezTo>
                        <a:pt x="2667"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8" name="Google Shape;1488;p9"/>
                <p:cNvSpPr/>
                <p:nvPr/>
              </p:nvSpPr>
              <p:spPr>
                <a:xfrm>
                  <a:off x="1386723" y="648922"/>
                  <a:ext cx="177474" cy="64143"/>
                </a:xfrm>
                <a:custGeom>
                  <a:avLst/>
                  <a:gdLst/>
                  <a:ahLst/>
                  <a:cxnLst/>
                  <a:rect l="l" t="t" r="r" b="b"/>
                  <a:pathLst>
                    <a:path w="2980" h="1077" extrusionOk="0">
                      <a:moveTo>
                        <a:pt x="2566" y="1"/>
                      </a:moveTo>
                      <a:cubicBezTo>
                        <a:pt x="2541" y="1"/>
                        <a:pt x="2516" y="2"/>
                        <a:pt x="2489" y="6"/>
                      </a:cubicBezTo>
                      <a:cubicBezTo>
                        <a:pt x="2399" y="19"/>
                        <a:pt x="2296" y="45"/>
                        <a:pt x="2205" y="84"/>
                      </a:cubicBezTo>
                      <a:cubicBezTo>
                        <a:pt x="2102" y="122"/>
                        <a:pt x="1999" y="174"/>
                        <a:pt x="1909" y="238"/>
                      </a:cubicBezTo>
                      <a:cubicBezTo>
                        <a:pt x="1819" y="303"/>
                        <a:pt x="1728" y="367"/>
                        <a:pt x="1638" y="445"/>
                      </a:cubicBezTo>
                      <a:cubicBezTo>
                        <a:pt x="1548" y="509"/>
                        <a:pt x="1458" y="586"/>
                        <a:pt x="1367" y="638"/>
                      </a:cubicBezTo>
                      <a:cubicBezTo>
                        <a:pt x="1290" y="702"/>
                        <a:pt x="1187" y="754"/>
                        <a:pt x="1097" y="806"/>
                      </a:cubicBezTo>
                      <a:cubicBezTo>
                        <a:pt x="1045" y="818"/>
                        <a:pt x="993" y="831"/>
                        <a:pt x="955" y="844"/>
                      </a:cubicBezTo>
                      <a:cubicBezTo>
                        <a:pt x="903" y="857"/>
                        <a:pt x="852" y="870"/>
                        <a:pt x="800" y="870"/>
                      </a:cubicBezTo>
                      <a:cubicBezTo>
                        <a:pt x="710" y="870"/>
                        <a:pt x="607" y="870"/>
                        <a:pt x="516" y="857"/>
                      </a:cubicBezTo>
                      <a:cubicBezTo>
                        <a:pt x="439" y="844"/>
                        <a:pt x="349" y="818"/>
                        <a:pt x="271" y="780"/>
                      </a:cubicBezTo>
                      <a:cubicBezTo>
                        <a:pt x="207" y="754"/>
                        <a:pt x="155" y="702"/>
                        <a:pt x="117" y="651"/>
                      </a:cubicBezTo>
                      <a:cubicBezTo>
                        <a:pt x="78" y="612"/>
                        <a:pt x="65" y="548"/>
                        <a:pt x="78" y="509"/>
                      </a:cubicBezTo>
                      <a:cubicBezTo>
                        <a:pt x="91" y="470"/>
                        <a:pt x="117" y="445"/>
                        <a:pt x="155" y="445"/>
                      </a:cubicBezTo>
                      <a:lnTo>
                        <a:pt x="194" y="445"/>
                      </a:lnTo>
                      <a:cubicBezTo>
                        <a:pt x="181" y="432"/>
                        <a:pt x="168" y="432"/>
                        <a:pt x="155" y="419"/>
                      </a:cubicBezTo>
                      <a:cubicBezTo>
                        <a:pt x="104" y="419"/>
                        <a:pt x="52" y="432"/>
                        <a:pt x="39" y="483"/>
                      </a:cubicBezTo>
                      <a:cubicBezTo>
                        <a:pt x="0" y="548"/>
                        <a:pt x="0" y="612"/>
                        <a:pt x="39" y="690"/>
                      </a:cubicBezTo>
                      <a:cubicBezTo>
                        <a:pt x="65" y="767"/>
                        <a:pt x="129" y="831"/>
                        <a:pt x="194" y="883"/>
                      </a:cubicBezTo>
                      <a:cubicBezTo>
                        <a:pt x="284" y="947"/>
                        <a:pt x="374" y="999"/>
                        <a:pt x="478" y="1025"/>
                      </a:cubicBezTo>
                      <a:cubicBezTo>
                        <a:pt x="581" y="1051"/>
                        <a:pt x="697" y="1063"/>
                        <a:pt x="813" y="1076"/>
                      </a:cubicBezTo>
                      <a:cubicBezTo>
                        <a:pt x="864" y="1063"/>
                        <a:pt x="929" y="1063"/>
                        <a:pt x="993" y="1051"/>
                      </a:cubicBezTo>
                      <a:cubicBezTo>
                        <a:pt x="1058" y="1038"/>
                        <a:pt x="1122" y="1012"/>
                        <a:pt x="1174" y="999"/>
                      </a:cubicBezTo>
                      <a:cubicBezTo>
                        <a:pt x="1290" y="947"/>
                        <a:pt x="1393" y="896"/>
                        <a:pt x="1496" y="818"/>
                      </a:cubicBezTo>
                      <a:cubicBezTo>
                        <a:pt x="1599" y="754"/>
                        <a:pt x="1690" y="677"/>
                        <a:pt x="1780" y="612"/>
                      </a:cubicBezTo>
                      <a:cubicBezTo>
                        <a:pt x="1870" y="535"/>
                        <a:pt x="1948" y="457"/>
                        <a:pt x="2025" y="393"/>
                      </a:cubicBezTo>
                      <a:cubicBezTo>
                        <a:pt x="2102" y="341"/>
                        <a:pt x="2193" y="277"/>
                        <a:pt x="2270" y="238"/>
                      </a:cubicBezTo>
                      <a:cubicBezTo>
                        <a:pt x="2347" y="200"/>
                        <a:pt x="2425" y="161"/>
                        <a:pt x="2515" y="135"/>
                      </a:cubicBezTo>
                      <a:cubicBezTo>
                        <a:pt x="2579" y="122"/>
                        <a:pt x="2657" y="109"/>
                        <a:pt x="2734" y="109"/>
                      </a:cubicBezTo>
                      <a:cubicBezTo>
                        <a:pt x="2786" y="109"/>
                        <a:pt x="2837" y="122"/>
                        <a:pt x="2889" y="148"/>
                      </a:cubicBezTo>
                      <a:cubicBezTo>
                        <a:pt x="2928" y="174"/>
                        <a:pt x="2953" y="200"/>
                        <a:pt x="2966" y="225"/>
                      </a:cubicBezTo>
                      <a:cubicBezTo>
                        <a:pt x="2966" y="238"/>
                        <a:pt x="2979" y="251"/>
                        <a:pt x="2979" y="264"/>
                      </a:cubicBezTo>
                      <a:cubicBezTo>
                        <a:pt x="2979" y="251"/>
                        <a:pt x="2979" y="238"/>
                        <a:pt x="2979" y="225"/>
                      </a:cubicBezTo>
                      <a:cubicBezTo>
                        <a:pt x="2966" y="187"/>
                        <a:pt x="2953" y="148"/>
                        <a:pt x="2928" y="109"/>
                      </a:cubicBezTo>
                      <a:cubicBezTo>
                        <a:pt x="2876" y="71"/>
                        <a:pt x="2811" y="32"/>
                        <a:pt x="2747" y="19"/>
                      </a:cubicBezTo>
                      <a:cubicBezTo>
                        <a:pt x="2683" y="10"/>
                        <a:pt x="2626" y="1"/>
                        <a:pt x="256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9" name="Google Shape;1489;p9"/>
                <p:cNvSpPr/>
                <p:nvPr/>
              </p:nvSpPr>
              <p:spPr>
                <a:xfrm>
                  <a:off x="1485762" y="648922"/>
                  <a:ext cx="175925" cy="63369"/>
                </a:xfrm>
                <a:custGeom>
                  <a:avLst/>
                  <a:gdLst/>
                  <a:ahLst/>
                  <a:cxnLst/>
                  <a:rect l="l" t="t" r="r" b="b"/>
                  <a:pathLst>
                    <a:path w="2954" h="1064" extrusionOk="0">
                      <a:moveTo>
                        <a:pt x="2547" y="1"/>
                      </a:moveTo>
                      <a:cubicBezTo>
                        <a:pt x="2523" y="1"/>
                        <a:pt x="2499" y="2"/>
                        <a:pt x="2477" y="6"/>
                      </a:cubicBezTo>
                      <a:cubicBezTo>
                        <a:pt x="2373" y="19"/>
                        <a:pt x="2283" y="45"/>
                        <a:pt x="2180" y="84"/>
                      </a:cubicBezTo>
                      <a:cubicBezTo>
                        <a:pt x="2077" y="122"/>
                        <a:pt x="1987" y="174"/>
                        <a:pt x="1896" y="238"/>
                      </a:cubicBezTo>
                      <a:cubicBezTo>
                        <a:pt x="1806" y="303"/>
                        <a:pt x="1716" y="367"/>
                        <a:pt x="1626" y="445"/>
                      </a:cubicBezTo>
                      <a:cubicBezTo>
                        <a:pt x="1535" y="509"/>
                        <a:pt x="1445" y="586"/>
                        <a:pt x="1355" y="638"/>
                      </a:cubicBezTo>
                      <a:cubicBezTo>
                        <a:pt x="1265" y="702"/>
                        <a:pt x="1174" y="754"/>
                        <a:pt x="1071" y="806"/>
                      </a:cubicBezTo>
                      <a:cubicBezTo>
                        <a:pt x="1032" y="818"/>
                        <a:pt x="981" y="831"/>
                        <a:pt x="929" y="844"/>
                      </a:cubicBezTo>
                      <a:cubicBezTo>
                        <a:pt x="891" y="857"/>
                        <a:pt x="839" y="870"/>
                        <a:pt x="787" y="870"/>
                      </a:cubicBezTo>
                      <a:cubicBezTo>
                        <a:pt x="684" y="870"/>
                        <a:pt x="594" y="870"/>
                        <a:pt x="504" y="857"/>
                      </a:cubicBezTo>
                      <a:cubicBezTo>
                        <a:pt x="414"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9" y="432"/>
                        <a:pt x="156" y="419"/>
                        <a:pt x="143" y="419"/>
                      </a:cubicBezTo>
                      <a:cubicBezTo>
                        <a:pt x="131" y="416"/>
                        <a:pt x="119" y="414"/>
                        <a:pt x="108" y="414"/>
                      </a:cubicBezTo>
                      <a:cubicBezTo>
                        <a:pt x="74" y="414"/>
                        <a:pt x="46" y="431"/>
                        <a:pt x="27" y="470"/>
                      </a:cubicBezTo>
                      <a:cubicBezTo>
                        <a:pt x="1" y="535"/>
                        <a:pt x="1" y="612"/>
                        <a:pt x="27" y="677"/>
                      </a:cubicBezTo>
                      <a:cubicBezTo>
                        <a:pt x="65" y="754"/>
                        <a:pt x="117" y="818"/>
                        <a:pt x="181" y="883"/>
                      </a:cubicBezTo>
                      <a:cubicBezTo>
                        <a:pt x="272" y="935"/>
                        <a:pt x="362" y="986"/>
                        <a:pt x="465" y="1012"/>
                      </a:cubicBezTo>
                      <a:cubicBezTo>
                        <a:pt x="568" y="1038"/>
                        <a:pt x="684" y="1063"/>
                        <a:pt x="800" y="1063"/>
                      </a:cubicBezTo>
                      <a:cubicBezTo>
                        <a:pt x="852" y="1063"/>
                        <a:pt x="916" y="1051"/>
                        <a:pt x="981" y="1051"/>
                      </a:cubicBezTo>
                      <a:cubicBezTo>
                        <a:pt x="1032" y="1038"/>
                        <a:pt x="1097" y="1012"/>
                        <a:pt x="1161" y="999"/>
                      </a:cubicBezTo>
                      <a:cubicBezTo>
                        <a:pt x="1265" y="947"/>
                        <a:pt x="1381" y="896"/>
                        <a:pt x="1484" y="818"/>
                      </a:cubicBezTo>
                      <a:cubicBezTo>
                        <a:pt x="1574" y="754"/>
                        <a:pt x="1664" y="677"/>
                        <a:pt x="1755" y="612"/>
                      </a:cubicBezTo>
                      <a:cubicBezTo>
                        <a:pt x="1845" y="535"/>
                        <a:pt x="1922" y="457"/>
                        <a:pt x="2012" y="393"/>
                      </a:cubicBezTo>
                      <a:cubicBezTo>
                        <a:pt x="2090" y="341"/>
                        <a:pt x="2167" y="277"/>
                        <a:pt x="2257" y="238"/>
                      </a:cubicBezTo>
                      <a:cubicBezTo>
                        <a:pt x="2335" y="200"/>
                        <a:pt x="2412" y="161"/>
                        <a:pt x="2490" y="135"/>
                      </a:cubicBezTo>
                      <a:cubicBezTo>
                        <a:pt x="2567" y="122"/>
                        <a:pt x="2631" y="109"/>
                        <a:pt x="2709" y="109"/>
                      </a:cubicBezTo>
                      <a:cubicBezTo>
                        <a:pt x="2760" y="109"/>
                        <a:pt x="2825" y="122"/>
                        <a:pt x="2876" y="148"/>
                      </a:cubicBezTo>
                      <a:cubicBezTo>
                        <a:pt x="2902" y="174"/>
                        <a:pt x="2928" y="200"/>
                        <a:pt x="2941" y="225"/>
                      </a:cubicBezTo>
                      <a:cubicBezTo>
                        <a:pt x="2954" y="238"/>
                        <a:pt x="2954" y="251"/>
                        <a:pt x="2954" y="264"/>
                      </a:cubicBezTo>
                      <a:cubicBezTo>
                        <a:pt x="2954" y="251"/>
                        <a:pt x="2954" y="238"/>
                        <a:pt x="2954" y="225"/>
                      </a:cubicBezTo>
                      <a:cubicBezTo>
                        <a:pt x="2954" y="187"/>
                        <a:pt x="2941" y="148"/>
                        <a:pt x="2902" y="109"/>
                      </a:cubicBezTo>
                      <a:cubicBezTo>
                        <a:pt x="2851" y="71"/>
                        <a:pt x="2799" y="32"/>
                        <a:pt x="2722" y="19"/>
                      </a:cubicBezTo>
                      <a:cubicBezTo>
                        <a:pt x="2667"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0" name="Google Shape;1490;p9"/>
                <p:cNvSpPr/>
                <p:nvPr/>
              </p:nvSpPr>
              <p:spPr>
                <a:xfrm>
                  <a:off x="1583313"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89" y="122"/>
                        <a:pt x="1999" y="174"/>
                        <a:pt x="1909" y="238"/>
                      </a:cubicBezTo>
                      <a:cubicBezTo>
                        <a:pt x="1806" y="303"/>
                        <a:pt x="1715" y="367"/>
                        <a:pt x="1625" y="445"/>
                      </a:cubicBezTo>
                      <a:cubicBezTo>
                        <a:pt x="1535" y="509"/>
                        <a:pt x="1458" y="586"/>
                        <a:pt x="1354" y="638"/>
                      </a:cubicBezTo>
                      <a:cubicBezTo>
                        <a:pt x="1277" y="702"/>
                        <a:pt x="1187" y="754"/>
                        <a:pt x="1084" y="806"/>
                      </a:cubicBezTo>
                      <a:cubicBezTo>
                        <a:pt x="1032" y="818"/>
                        <a:pt x="993" y="831"/>
                        <a:pt x="942" y="844"/>
                      </a:cubicBezTo>
                      <a:cubicBezTo>
                        <a:pt x="890" y="857"/>
                        <a:pt x="839" y="870"/>
                        <a:pt x="800" y="870"/>
                      </a:cubicBezTo>
                      <a:cubicBezTo>
                        <a:pt x="697" y="870"/>
                        <a:pt x="607" y="870"/>
                        <a:pt x="503" y="857"/>
                      </a:cubicBezTo>
                      <a:cubicBezTo>
                        <a:pt x="426" y="844"/>
                        <a:pt x="349" y="818"/>
                        <a:pt x="271" y="780"/>
                      </a:cubicBezTo>
                      <a:cubicBezTo>
                        <a:pt x="207" y="754"/>
                        <a:pt x="142" y="702"/>
                        <a:pt x="104" y="651"/>
                      </a:cubicBezTo>
                      <a:cubicBezTo>
                        <a:pt x="78" y="612"/>
                        <a:pt x="65" y="548"/>
                        <a:pt x="78" y="509"/>
                      </a:cubicBezTo>
                      <a:cubicBezTo>
                        <a:pt x="78" y="470"/>
                        <a:pt x="117" y="445"/>
                        <a:pt x="142" y="445"/>
                      </a:cubicBezTo>
                      <a:lnTo>
                        <a:pt x="181" y="445"/>
                      </a:lnTo>
                      <a:cubicBezTo>
                        <a:pt x="168" y="432"/>
                        <a:pt x="168" y="419"/>
                        <a:pt x="142" y="419"/>
                      </a:cubicBezTo>
                      <a:cubicBezTo>
                        <a:pt x="133" y="416"/>
                        <a:pt x="123" y="414"/>
                        <a:pt x="113" y="414"/>
                      </a:cubicBezTo>
                      <a:cubicBezTo>
                        <a:pt x="81" y="414"/>
                        <a:pt x="49" y="431"/>
                        <a:pt x="39" y="470"/>
                      </a:cubicBezTo>
                      <a:cubicBezTo>
                        <a:pt x="0" y="535"/>
                        <a:pt x="0" y="612"/>
                        <a:pt x="39" y="677"/>
                      </a:cubicBezTo>
                      <a:cubicBezTo>
                        <a:pt x="65" y="754"/>
                        <a:pt x="129" y="818"/>
                        <a:pt x="194" y="883"/>
                      </a:cubicBezTo>
                      <a:cubicBezTo>
                        <a:pt x="284" y="935"/>
                        <a:pt x="374" y="986"/>
                        <a:pt x="478" y="1012"/>
                      </a:cubicBezTo>
                      <a:cubicBezTo>
                        <a:pt x="581" y="1038"/>
                        <a:pt x="697" y="1063"/>
                        <a:pt x="800" y="1063"/>
                      </a:cubicBezTo>
                      <a:cubicBezTo>
                        <a:pt x="864" y="1063"/>
                        <a:pt x="929" y="1051"/>
                        <a:pt x="980" y="1051"/>
                      </a:cubicBezTo>
                      <a:cubicBezTo>
                        <a:pt x="1045" y="1038"/>
                        <a:pt x="1109" y="1012"/>
                        <a:pt x="1161" y="999"/>
                      </a:cubicBezTo>
                      <a:cubicBezTo>
                        <a:pt x="1277" y="947"/>
                        <a:pt x="1393" y="896"/>
                        <a:pt x="1483" y="818"/>
                      </a:cubicBezTo>
                      <a:cubicBezTo>
                        <a:pt x="1587" y="754"/>
                        <a:pt x="1677" y="677"/>
                        <a:pt x="1767" y="612"/>
                      </a:cubicBezTo>
                      <a:cubicBezTo>
                        <a:pt x="1857" y="535"/>
                        <a:pt x="1935" y="457"/>
                        <a:pt x="2025" y="393"/>
                      </a:cubicBezTo>
                      <a:cubicBezTo>
                        <a:pt x="2102" y="341"/>
                        <a:pt x="2180" y="277"/>
                        <a:pt x="2270" y="238"/>
                      </a:cubicBezTo>
                      <a:cubicBezTo>
                        <a:pt x="2347" y="200"/>
                        <a:pt x="2425" y="161"/>
                        <a:pt x="2502" y="135"/>
                      </a:cubicBezTo>
                      <a:cubicBezTo>
                        <a:pt x="2579" y="122"/>
                        <a:pt x="2644" y="109"/>
                        <a:pt x="2721" y="109"/>
                      </a:cubicBezTo>
                      <a:cubicBezTo>
                        <a:pt x="2773" y="109"/>
                        <a:pt x="2837" y="122"/>
                        <a:pt x="2876" y="148"/>
                      </a:cubicBezTo>
                      <a:cubicBezTo>
                        <a:pt x="2915" y="174"/>
                        <a:pt x="2940" y="200"/>
                        <a:pt x="2953" y="225"/>
                      </a:cubicBezTo>
                      <a:cubicBezTo>
                        <a:pt x="2966" y="238"/>
                        <a:pt x="2966" y="251"/>
                        <a:pt x="2966" y="264"/>
                      </a:cubicBezTo>
                      <a:cubicBezTo>
                        <a:pt x="2966" y="251"/>
                        <a:pt x="2966" y="238"/>
                        <a:pt x="2966" y="225"/>
                      </a:cubicBezTo>
                      <a:cubicBezTo>
                        <a:pt x="2966" y="187"/>
                        <a:pt x="2940" y="148"/>
                        <a:pt x="2915" y="109"/>
                      </a:cubicBezTo>
                      <a:cubicBezTo>
                        <a:pt x="2863" y="71"/>
                        <a:pt x="2799" y="32"/>
                        <a:pt x="2734" y="19"/>
                      </a:cubicBezTo>
                      <a:cubicBezTo>
                        <a:pt x="2679"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1" name="Google Shape;1491;p9"/>
                <p:cNvSpPr/>
                <p:nvPr/>
              </p:nvSpPr>
              <p:spPr>
                <a:xfrm>
                  <a:off x="1681579" y="648922"/>
                  <a:ext cx="176700" cy="63369"/>
                </a:xfrm>
                <a:custGeom>
                  <a:avLst/>
                  <a:gdLst/>
                  <a:ahLst/>
                  <a:cxnLst/>
                  <a:rect l="l" t="t" r="r" b="b"/>
                  <a:pathLst>
                    <a:path w="2967" h="1064" extrusionOk="0">
                      <a:moveTo>
                        <a:pt x="2556" y="1"/>
                      </a:moveTo>
                      <a:cubicBezTo>
                        <a:pt x="2530" y="1"/>
                        <a:pt x="2503" y="2"/>
                        <a:pt x="2477" y="6"/>
                      </a:cubicBezTo>
                      <a:cubicBezTo>
                        <a:pt x="2386" y="19"/>
                        <a:pt x="2283" y="45"/>
                        <a:pt x="2193" y="84"/>
                      </a:cubicBezTo>
                      <a:cubicBezTo>
                        <a:pt x="2090" y="122"/>
                        <a:pt x="1987" y="174"/>
                        <a:pt x="1896" y="238"/>
                      </a:cubicBezTo>
                      <a:cubicBezTo>
                        <a:pt x="1806" y="303"/>
                        <a:pt x="1716" y="367"/>
                        <a:pt x="1626" y="445"/>
                      </a:cubicBezTo>
                      <a:cubicBezTo>
                        <a:pt x="1535" y="509"/>
                        <a:pt x="1445" y="586"/>
                        <a:pt x="1355" y="638"/>
                      </a:cubicBezTo>
                      <a:cubicBezTo>
                        <a:pt x="1278" y="702"/>
                        <a:pt x="1174" y="754"/>
                        <a:pt x="1084" y="806"/>
                      </a:cubicBezTo>
                      <a:cubicBezTo>
                        <a:pt x="1033" y="818"/>
                        <a:pt x="994" y="831"/>
                        <a:pt x="942" y="844"/>
                      </a:cubicBezTo>
                      <a:cubicBezTo>
                        <a:pt x="891" y="857"/>
                        <a:pt x="839" y="870"/>
                        <a:pt x="788" y="870"/>
                      </a:cubicBezTo>
                      <a:cubicBezTo>
                        <a:pt x="697" y="870"/>
                        <a:pt x="594" y="870"/>
                        <a:pt x="504" y="857"/>
                      </a:cubicBezTo>
                      <a:cubicBezTo>
                        <a:pt x="427" y="844"/>
                        <a:pt x="336" y="818"/>
                        <a:pt x="272" y="780"/>
                      </a:cubicBezTo>
                      <a:cubicBezTo>
                        <a:pt x="207" y="754"/>
                        <a:pt x="143" y="702"/>
                        <a:pt x="104" y="651"/>
                      </a:cubicBezTo>
                      <a:cubicBezTo>
                        <a:pt x="78" y="612"/>
                        <a:pt x="65" y="548"/>
                        <a:pt x="78" y="509"/>
                      </a:cubicBezTo>
                      <a:cubicBezTo>
                        <a:pt x="78" y="470"/>
                        <a:pt x="104" y="445"/>
                        <a:pt x="143" y="445"/>
                      </a:cubicBezTo>
                      <a:lnTo>
                        <a:pt x="182" y="445"/>
                      </a:lnTo>
                      <a:cubicBezTo>
                        <a:pt x="169" y="432"/>
                        <a:pt x="156" y="419"/>
                        <a:pt x="143" y="419"/>
                      </a:cubicBezTo>
                      <a:cubicBezTo>
                        <a:pt x="134" y="416"/>
                        <a:pt x="124" y="414"/>
                        <a:pt x="114" y="414"/>
                      </a:cubicBezTo>
                      <a:cubicBezTo>
                        <a:pt x="82" y="414"/>
                        <a:pt x="50" y="431"/>
                        <a:pt x="40" y="470"/>
                      </a:cubicBezTo>
                      <a:cubicBezTo>
                        <a:pt x="1" y="535"/>
                        <a:pt x="1" y="612"/>
                        <a:pt x="40" y="677"/>
                      </a:cubicBezTo>
                      <a:cubicBezTo>
                        <a:pt x="65" y="754"/>
                        <a:pt x="130" y="818"/>
                        <a:pt x="194" y="883"/>
                      </a:cubicBezTo>
                      <a:cubicBezTo>
                        <a:pt x="272" y="935"/>
                        <a:pt x="375" y="986"/>
                        <a:pt x="465" y="1012"/>
                      </a:cubicBezTo>
                      <a:cubicBezTo>
                        <a:pt x="581" y="1038"/>
                        <a:pt x="684" y="1063"/>
                        <a:pt x="800" y="1063"/>
                      </a:cubicBezTo>
                      <a:cubicBezTo>
                        <a:pt x="865" y="1063"/>
                        <a:pt x="929" y="1051"/>
                        <a:pt x="981" y="1051"/>
                      </a:cubicBezTo>
                      <a:cubicBezTo>
                        <a:pt x="1045" y="1038"/>
                        <a:pt x="1110" y="1012"/>
                        <a:pt x="1162" y="999"/>
                      </a:cubicBezTo>
                      <a:cubicBezTo>
                        <a:pt x="1278" y="947"/>
                        <a:pt x="1381" y="896"/>
                        <a:pt x="1484" y="818"/>
                      </a:cubicBezTo>
                      <a:cubicBezTo>
                        <a:pt x="1587" y="754"/>
                        <a:pt x="1677" y="677"/>
                        <a:pt x="1768" y="612"/>
                      </a:cubicBezTo>
                      <a:cubicBezTo>
                        <a:pt x="1858" y="535"/>
                        <a:pt x="1935" y="457"/>
                        <a:pt x="2025" y="393"/>
                      </a:cubicBezTo>
                      <a:cubicBezTo>
                        <a:pt x="2090" y="341"/>
                        <a:pt x="2180" y="277"/>
                        <a:pt x="2258" y="238"/>
                      </a:cubicBezTo>
                      <a:cubicBezTo>
                        <a:pt x="2335" y="200"/>
                        <a:pt x="2425" y="161"/>
                        <a:pt x="2503" y="135"/>
                      </a:cubicBezTo>
                      <a:cubicBezTo>
                        <a:pt x="2567" y="122"/>
                        <a:pt x="2644" y="109"/>
                        <a:pt x="2722" y="109"/>
                      </a:cubicBezTo>
                      <a:cubicBezTo>
                        <a:pt x="2773" y="109"/>
                        <a:pt x="2838" y="122"/>
                        <a:pt x="2876" y="148"/>
                      </a:cubicBezTo>
                      <a:cubicBezTo>
                        <a:pt x="2915" y="174"/>
                        <a:pt x="2941" y="200"/>
                        <a:pt x="2954" y="225"/>
                      </a:cubicBezTo>
                      <a:cubicBezTo>
                        <a:pt x="2954" y="238"/>
                        <a:pt x="2967" y="251"/>
                        <a:pt x="2967" y="264"/>
                      </a:cubicBezTo>
                      <a:cubicBezTo>
                        <a:pt x="2967" y="251"/>
                        <a:pt x="2967" y="238"/>
                        <a:pt x="2967" y="225"/>
                      </a:cubicBezTo>
                      <a:cubicBezTo>
                        <a:pt x="2954" y="187"/>
                        <a:pt x="2941" y="148"/>
                        <a:pt x="2915" y="109"/>
                      </a:cubicBezTo>
                      <a:cubicBezTo>
                        <a:pt x="2864" y="71"/>
                        <a:pt x="2799" y="32"/>
                        <a:pt x="2735" y="19"/>
                      </a:cubicBezTo>
                      <a:cubicBezTo>
                        <a:pt x="2680" y="10"/>
                        <a:pt x="2619" y="1"/>
                        <a:pt x="255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2" name="Google Shape;1492;p9"/>
                <p:cNvSpPr/>
                <p:nvPr/>
              </p:nvSpPr>
              <p:spPr>
                <a:xfrm>
                  <a:off x="1779904" y="648922"/>
                  <a:ext cx="176700" cy="63369"/>
                </a:xfrm>
                <a:custGeom>
                  <a:avLst/>
                  <a:gdLst/>
                  <a:ahLst/>
                  <a:cxnLst/>
                  <a:rect l="l" t="t" r="r" b="b"/>
                  <a:pathLst>
                    <a:path w="2967" h="1064" extrusionOk="0">
                      <a:moveTo>
                        <a:pt x="2553" y="1"/>
                      </a:moveTo>
                      <a:cubicBezTo>
                        <a:pt x="2528" y="1"/>
                        <a:pt x="2503" y="2"/>
                        <a:pt x="2476" y="6"/>
                      </a:cubicBezTo>
                      <a:cubicBezTo>
                        <a:pt x="2373" y="19"/>
                        <a:pt x="2283" y="45"/>
                        <a:pt x="2193" y="84"/>
                      </a:cubicBezTo>
                      <a:cubicBezTo>
                        <a:pt x="2089" y="122"/>
                        <a:pt x="1986" y="174"/>
                        <a:pt x="1896" y="238"/>
                      </a:cubicBezTo>
                      <a:cubicBezTo>
                        <a:pt x="1806" y="303"/>
                        <a:pt x="1715" y="367"/>
                        <a:pt x="1625" y="445"/>
                      </a:cubicBezTo>
                      <a:cubicBezTo>
                        <a:pt x="1535" y="509"/>
                        <a:pt x="1445" y="586"/>
                        <a:pt x="1354" y="638"/>
                      </a:cubicBezTo>
                      <a:cubicBezTo>
                        <a:pt x="1264" y="702"/>
                        <a:pt x="1174" y="754"/>
                        <a:pt x="1071" y="806"/>
                      </a:cubicBezTo>
                      <a:cubicBezTo>
                        <a:pt x="1032" y="818"/>
                        <a:pt x="980" y="831"/>
                        <a:pt x="929" y="844"/>
                      </a:cubicBezTo>
                      <a:cubicBezTo>
                        <a:pt x="890" y="857"/>
                        <a:pt x="839" y="870"/>
                        <a:pt x="787" y="870"/>
                      </a:cubicBezTo>
                      <a:cubicBezTo>
                        <a:pt x="697" y="870"/>
                        <a:pt x="594" y="870"/>
                        <a:pt x="503" y="857"/>
                      </a:cubicBezTo>
                      <a:cubicBezTo>
                        <a:pt x="413" y="844"/>
                        <a:pt x="336" y="818"/>
                        <a:pt x="258" y="780"/>
                      </a:cubicBezTo>
                      <a:cubicBezTo>
                        <a:pt x="194" y="754"/>
                        <a:pt x="142" y="702"/>
                        <a:pt x="104" y="651"/>
                      </a:cubicBezTo>
                      <a:cubicBezTo>
                        <a:pt x="65" y="612"/>
                        <a:pt x="52" y="548"/>
                        <a:pt x="65" y="509"/>
                      </a:cubicBezTo>
                      <a:cubicBezTo>
                        <a:pt x="78"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0" y="535"/>
                        <a:pt x="0"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0" y="1051"/>
                      </a:cubicBezTo>
                      <a:cubicBezTo>
                        <a:pt x="1045" y="1038"/>
                        <a:pt x="1097" y="1012"/>
                        <a:pt x="1161" y="999"/>
                      </a:cubicBezTo>
                      <a:cubicBezTo>
                        <a:pt x="1277" y="947"/>
                        <a:pt x="1380" y="896"/>
                        <a:pt x="1483" y="818"/>
                      </a:cubicBezTo>
                      <a:cubicBezTo>
                        <a:pt x="1587" y="754"/>
                        <a:pt x="1664" y="677"/>
                        <a:pt x="1754" y="612"/>
                      </a:cubicBezTo>
                      <a:cubicBezTo>
                        <a:pt x="1844" y="535"/>
                        <a:pt x="1935" y="457"/>
                        <a:pt x="2012" y="393"/>
                      </a:cubicBezTo>
                      <a:cubicBezTo>
                        <a:pt x="2089" y="341"/>
                        <a:pt x="2167" y="277"/>
                        <a:pt x="2257" y="238"/>
                      </a:cubicBezTo>
                      <a:cubicBezTo>
                        <a:pt x="2334" y="200"/>
                        <a:pt x="2412" y="161"/>
                        <a:pt x="2502" y="135"/>
                      </a:cubicBezTo>
                      <a:cubicBezTo>
                        <a:pt x="2567" y="122"/>
                        <a:pt x="2644" y="109"/>
                        <a:pt x="2708" y="109"/>
                      </a:cubicBezTo>
                      <a:cubicBezTo>
                        <a:pt x="2773" y="109"/>
                        <a:pt x="2824" y="122"/>
                        <a:pt x="2876" y="148"/>
                      </a:cubicBezTo>
                      <a:cubicBezTo>
                        <a:pt x="2902" y="174"/>
                        <a:pt x="2928" y="200"/>
                        <a:pt x="2953" y="225"/>
                      </a:cubicBezTo>
                      <a:cubicBezTo>
                        <a:pt x="2953" y="238"/>
                        <a:pt x="2953" y="251"/>
                        <a:pt x="2966" y="264"/>
                      </a:cubicBezTo>
                      <a:cubicBezTo>
                        <a:pt x="2966" y="251"/>
                        <a:pt x="2966" y="238"/>
                        <a:pt x="2966" y="225"/>
                      </a:cubicBezTo>
                      <a:cubicBezTo>
                        <a:pt x="2953" y="187"/>
                        <a:pt x="2940" y="148"/>
                        <a:pt x="2902" y="109"/>
                      </a:cubicBezTo>
                      <a:cubicBezTo>
                        <a:pt x="2850" y="71"/>
                        <a:pt x="2799"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3" name="Google Shape;1493;p9"/>
                <p:cNvSpPr/>
                <p:nvPr/>
              </p:nvSpPr>
              <p:spPr>
                <a:xfrm>
                  <a:off x="1877454" y="648922"/>
                  <a:ext cx="176640" cy="63369"/>
                </a:xfrm>
                <a:custGeom>
                  <a:avLst/>
                  <a:gdLst/>
                  <a:ahLst/>
                  <a:cxnLst/>
                  <a:rect l="l" t="t" r="r" b="b"/>
                  <a:pathLst>
                    <a:path w="2966" h="1064" extrusionOk="0">
                      <a:moveTo>
                        <a:pt x="2559" y="1"/>
                      </a:moveTo>
                      <a:cubicBezTo>
                        <a:pt x="2535" y="1"/>
                        <a:pt x="2511" y="2"/>
                        <a:pt x="2489" y="6"/>
                      </a:cubicBezTo>
                      <a:cubicBezTo>
                        <a:pt x="2386" y="19"/>
                        <a:pt x="2282" y="45"/>
                        <a:pt x="2192" y="84"/>
                      </a:cubicBezTo>
                      <a:cubicBezTo>
                        <a:pt x="2089" y="122"/>
                        <a:pt x="1999" y="174"/>
                        <a:pt x="1908" y="238"/>
                      </a:cubicBezTo>
                      <a:cubicBezTo>
                        <a:pt x="1805" y="303"/>
                        <a:pt x="1715" y="367"/>
                        <a:pt x="1625" y="445"/>
                      </a:cubicBezTo>
                      <a:cubicBezTo>
                        <a:pt x="1547" y="509"/>
                        <a:pt x="1457" y="586"/>
                        <a:pt x="1367" y="638"/>
                      </a:cubicBezTo>
                      <a:cubicBezTo>
                        <a:pt x="1277" y="702"/>
                        <a:pt x="1186" y="754"/>
                        <a:pt x="1083" y="806"/>
                      </a:cubicBezTo>
                      <a:cubicBezTo>
                        <a:pt x="1045" y="818"/>
                        <a:pt x="993" y="831"/>
                        <a:pt x="941" y="844"/>
                      </a:cubicBezTo>
                      <a:cubicBezTo>
                        <a:pt x="890" y="857"/>
                        <a:pt x="851" y="870"/>
                        <a:pt x="800" y="870"/>
                      </a:cubicBezTo>
                      <a:cubicBezTo>
                        <a:pt x="696" y="870"/>
                        <a:pt x="606" y="870"/>
                        <a:pt x="516" y="857"/>
                      </a:cubicBezTo>
                      <a:cubicBezTo>
                        <a:pt x="426" y="844"/>
                        <a:pt x="348" y="818"/>
                        <a:pt x="271" y="780"/>
                      </a:cubicBezTo>
                      <a:cubicBezTo>
                        <a:pt x="206" y="754"/>
                        <a:pt x="155" y="702"/>
                        <a:pt x="103" y="651"/>
                      </a:cubicBezTo>
                      <a:cubicBezTo>
                        <a:pt x="77" y="612"/>
                        <a:pt x="65" y="548"/>
                        <a:pt x="77" y="509"/>
                      </a:cubicBezTo>
                      <a:cubicBezTo>
                        <a:pt x="77" y="470"/>
                        <a:pt x="116" y="445"/>
                        <a:pt x="142" y="445"/>
                      </a:cubicBezTo>
                      <a:lnTo>
                        <a:pt x="181" y="445"/>
                      </a:lnTo>
                      <a:cubicBezTo>
                        <a:pt x="181" y="432"/>
                        <a:pt x="168" y="419"/>
                        <a:pt x="155" y="419"/>
                      </a:cubicBezTo>
                      <a:cubicBezTo>
                        <a:pt x="143" y="416"/>
                        <a:pt x="130" y="414"/>
                        <a:pt x="119" y="414"/>
                      </a:cubicBezTo>
                      <a:cubicBezTo>
                        <a:pt x="81" y="414"/>
                        <a:pt x="49" y="431"/>
                        <a:pt x="39" y="470"/>
                      </a:cubicBezTo>
                      <a:cubicBezTo>
                        <a:pt x="0" y="535"/>
                        <a:pt x="0" y="612"/>
                        <a:pt x="39" y="677"/>
                      </a:cubicBezTo>
                      <a:cubicBezTo>
                        <a:pt x="77" y="754"/>
                        <a:pt x="129" y="818"/>
                        <a:pt x="194" y="883"/>
                      </a:cubicBezTo>
                      <a:cubicBezTo>
                        <a:pt x="284" y="935"/>
                        <a:pt x="374" y="986"/>
                        <a:pt x="477" y="1012"/>
                      </a:cubicBezTo>
                      <a:cubicBezTo>
                        <a:pt x="580" y="1038"/>
                        <a:pt x="696" y="1063"/>
                        <a:pt x="800" y="1063"/>
                      </a:cubicBezTo>
                      <a:cubicBezTo>
                        <a:pt x="864" y="1063"/>
                        <a:pt x="929" y="1051"/>
                        <a:pt x="993" y="1051"/>
                      </a:cubicBezTo>
                      <a:cubicBezTo>
                        <a:pt x="1045" y="1038"/>
                        <a:pt x="1109" y="1012"/>
                        <a:pt x="1174" y="999"/>
                      </a:cubicBezTo>
                      <a:cubicBezTo>
                        <a:pt x="1277" y="947"/>
                        <a:pt x="1393" y="896"/>
                        <a:pt x="1496" y="818"/>
                      </a:cubicBezTo>
                      <a:cubicBezTo>
                        <a:pt x="1586" y="754"/>
                        <a:pt x="1676" y="677"/>
                        <a:pt x="1767" y="612"/>
                      </a:cubicBezTo>
                      <a:cubicBezTo>
                        <a:pt x="1857" y="535"/>
                        <a:pt x="1934" y="457"/>
                        <a:pt x="2025" y="393"/>
                      </a:cubicBezTo>
                      <a:cubicBezTo>
                        <a:pt x="2102" y="341"/>
                        <a:pt x="2179" y="277"/>
                        <a:pt x="2270" y="238"/>
                      </a:cubicBezTo>
                      <a:cubicBezTo>
                        <a:pt x="2347" y="200"/>
                        <a:pt x="2424" y="161"/>
                        <a:pt x="2502" y="135"/>
                      </a:cubicBezTo>
                      <a:cubicBezTo>
                        <a:pt x="2579" y="122"/>
                        <a:pt x="2643" y="109"/>
                        <a:pt x="2721" y="109"/>
                      </a:cubicBezTo>
                      <a:cubicBezTo>
                        <a:pt x="2772" y="109"/>
                        <a:pt x="2837" y="122"/>
                        <a:pt x="2888" y="148"/>
                      </a:cubicBezTo>
                      <a:cubicBezTo>
                        <a:pt x="2914" y="174"/>
                        <a:pt x="2940" y="200"/>
                        <a:pt x="2953" y="225"/>
                      </a:cubicBezTo>
                      <a:cubicBezTo>
                        <a:pt x="2966" y="238"/>
                        <a:pt x="2966" y="251"/>
                        <a:pt x="2966" y="264"/>
                      </a:cubicBezTo>
                      <a:cubicBezTo>
                        <a:pt x="2966" y="251"/>
                        <a:pt x="2966" y="238"/>
                        <a:pt x="2966" y="225"/>
                      </a:cubicBezTo>
                      <a:cubicBezTo>
                        <a:pt x="2966" y="187"/>
                        <a:pt x="2940" y="148"/>
                        <a:pt x="2914" y="109"/>
                      </a:cubicBezTo>
                      <a:cubicBezTo>
                        <a:pt x="2863" y="71"/>
                        <a:pt x="2798" y="32"/>
                        <a:pt x="2734" y="19"/>
                      </a:cubicBezTo>
                      <a:cubicBezTo>
                        <a:pt x="2679" y="10"/>
                        <a:pt x="2618" y="1"/>
                        <a:pt x="2559"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4" name="Google Shape;1494;p9"/>
                <p:cNvSpPr/>
                <p:nvPr/>
              </p:nvSpPr>
              <p:spPr>
                <a:xfrm>
                  <a:off x="1975720"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06" y="303"/>
                        <a:pt x="1716" y="367"/>
                        <a:pt x="1625" y="445"/>
                      </a:cubicBezTo>
                      <a:cubicBezTo>
                        <a:pt x="1535" y="509"/>
                        <a:pt x="1458" y="586"/>
                        <a:pt x="1355" y="638"/>
                      </a:cubicBezTo>
                      <a:cubicBezTo>
                        <a:pt x="1277" y="702"/>
                        <a:pt x="1187" y="754"/>
                        <a:pt x="1084" y="806"/>
                      </a:cubicBezTo>
                      <a:cubicBezTo>
                        <a:pt x="1032" y="818"/>
                        <a:pt x="993" y="831"/>
                        <a:pt x="942" y="844"/>
                      </a:cubicBezTo>
                      <a:cubicBezTo>
                        <a:pt x="890" y="857"/>
                        <a:pt x="839" y="870"/>
                        <a:pt x="800" y="870"/>
                      </a:cubicBezTo>
                      <a:cubicBezTo>
                        <a:pt x="697" y="870"/>
                        <a:pt x="607" y="870"/>
                        <a:pt x="503" y="857"/>
                      </a:cubicBezTo>
                      <a:cubicBezTo>
                        <a:pt x="426" y="844"/>
                        <a:pt x="349" y="818"/>
                        <a:pt x="271" y="780"/>
                      </a:cubicBezTo>
                      <a:cubicBezTo>
                        <a:pt x="207" y="754"/>
                        <a:pt x="142" y="702"/>
                        <a:pt x="104" y="651"/>
                      </a:cubicBezTo>
                      <a:cubicBezTo>
                        <a:pt x="78" y="612"/>
                        <a:pt x="65" y="548"/>
                        <a:pt x="78" y="509"/>
                      </a:cubicBezTo>
                      <a:cubicBezTo>
                        <a:pt x="78" y="470"/>
                        <a:pt x="104" y="445"/>
                        <a:pt x="142" y="445"/>
                      </a:cubicBezTo>
                      <a:lnTo>
                        <a:pt x="181" y="445"/>
                      </a:lnTo>
                      <a:cubicBezTo>
                        <a:pt x="168" y="432"/>
                        <a:pt x="155" y="419"/>
                        <a:pt x="142" y="419"/>
                      </a:cubicBezTo>
                      <a:cubicBezTo>
                        <a:pt x="133" y="416"/>
                        <a:pt x="123" y="414"/>
                        <a:pt x="114" y="414"/>
                      </a:cubicBezTo>
                      <a:cubicBezTo>
                        <a:pt x="82" y="414"/>
                        <a:pt x="49" y="431"/>
                        <a:pt x="39" y="470"/>
                      </a:cubicBezTo>
                      <a:cubicBezTo>
                        <a:pt x="1" y="535"/>
                        <a:pt x="1" y="612"/>
                        <a:pt x="39" y="677"/>
                      </a:cubicBezTo>
                      <a:cubicBezTo>
                        <a:pt x="65" y="754"/>
                        <a:pt x="130" y="818"/>
                        <a:pt x="194" y="883"/>
                      </a:cubicBezTo>
                      <a:cubicBezTo>
                        <a:pt x="284" y="935"/>
                        <a:pt x="375" y="986"/>
                        <a:pt x="478" y="1012"/>
                      </a:cubicBezTo>
                      <a:cubicBezTo>
                        <a:pt x="581" y="1038"/>
                        <a:pt x="697" y="1063"/>
                        <a:pt x="800" y="1063"/>
                      </a:cubicBezTo>
                      <a:cubicBezTo>
                        <a:pt x="865" y="1063"/>
                        <a:pt x="929" y="1051"/>
                        <a:pt x="981" y="1051"/>
                      </a:cubicBezTo>
                      <a:cubicBezTo>
                        <a:pt x="1045" y="1038"/>
                        <a:pt x="1110" y="1012"/>
                        <a:pt x="1161" y="999"/>
                      </a:cubicBezTo>
                      <a:cubicBezTo>
                        <a:pt x="1277" y="947"/>
                        <a:pt x="1393" y="896"/>
                        <a:pt x="1483" y="818"/>
                      </a:cubicBezTo>
                      <a:cubicBezTo>
                        <a:pt x="1587" y="754"/>
                        <a:pt x="1677" y="677"/>
                        <a:pt x="1767" y="612"/>
                      </a:cubicBezTo>
                      <a:cubicBezTo>
                        <a:pt x="1857" y="535"/>
                        <a:pt x="1935" y="457"/>
                        <a:pt x="2025" y="393"/>
                      </a:cubicBezTo>
                      <a:cubicBezTo>
                        <a:pt x="2102" y="341"/>
                        <a:pt x="2180" y="277"/>
                        <a:pt x="2270" y="238"/>
                      </a:cubicBezTo>
                      <a:cubicBezTo>
                        <a:pt x="2335" y="200"/>
                        <a:pt x="2425" y="161"/>
                        <a:pt x="2502" y="135"/>
                      </a:cubicBezTo>
                      <a:cubicBezTo>
                        <a:pt x="2580" y="122"/>
                        <a:pt x="2644" y="109"/>
                        <a:pt x="2721" y="109"/>
                      </a:cubicBezTo>
                      <a:cubicBezTo>
                        <a:pt x="2773" y="109"/>
                        <a:pt x="2837" y="122"/>
                        <a:pt x="2876" y="148"/>
                      </a:cubicBezTo>
                      <a:cubicBezTo>
                        <a:pt x="2915" y="174"/>
                        <a:pt x="2941" y="200"/>
                        <a:pt x="2953" y="225"/>
                      </a:cubicBezTo>
                      <a:cubicBezTo>
                        <a:pt x="2953" y="238"/>
                        <a:pt x="2966" y="251"/>
                        <a:pt x="2966" y="264"/>
                      </a:cubicBezTo>
                      <a:cubicBezTo>
                        <a:pt x="2966" y="251"/>
                        <a:pt x="2966" y="238"/>
                        <a:pt x="2966" y="225"/>
                      </a:cubicBezTo>
                      <a:cubicBezTo>
                        <a:pt x="2966" y="187"/>
                        <a:pt x="2941" y="148"/>
                        <a:pt x="2915" y="109"/>
                      </a:cubicBezTo>
                      <a:cubicBezTo>
                        <a:pt x="2863" y="71"/>
                        <a:pt x="2799" y="32"/>
                        <a:pt x="2734" y="19"/>
                      </a:cubicBezTo>
                      <a:cubicBezTo>
                        <a:pt x="2680"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5" name="Google Shape;1495;p9"/>
                <p:cNvSpPr/>
                <p:nvPr/>
              </p:nvSpPr>
              <p:spPr>
                <a:xfrm>
                  <a:off x="2074045" y="648922"/>
                  <a:ext cx="176640" cy="63369"/>
                </a:xfrm>
                <a:custGeom>
                  <a:avLst/>
                  <a:gdLst/>
                  <a:ahLst/>
                  <a:cxnLst/>
                  <a:rect l="l" t="t" r="r" b="b"/>
                  <a:pathLst>
                    <a:path w="2966" h="1064" extrusionOk="0">
                      <a:moveTo>
                        <a:pt x="2553" y="1"/>
                      </a:moveTo>
                      <a:cubicBezTo>
                        <a:pt x="2528" y="1"/>
                        <a:pt x="2502" y="2"/>
                        <a:pt x="2476" y="6"/>
                      </a:cubicBezTo>
                      <a:cubicBezTo>
                        <a:pt x="2386" y="19"/>
                        <a:pt x="2282" y="45"/>
                        <a:pt x="2192" y="84"/>
                      </a:cubicBezTo>
                      <a:cubicBezTo>
                        <a:pt x="2089" y="122"/>
                        <a:pt x="1986" y="174"/>
                        <a:pt x="1896" y="238"/>
                      </a:cubicBezTo>
                      <a:cubicBezTo>
                        <a:pt x="1805" y="303"/>
                        <a:pt x="1715" y="367"/>
                        <a:pt x="1625" y="445"/>
                      </a:cubicBezTo>
                      <a:cubicBezTo>
                        <a:pt x="1535" y="509"/>
                        <a:pt x="1444" y="586"/>
                        <a:pt x="1354" y="638"/>
                      </a:cubicBezTo>
                      <a:cubicBezTo>
                        <a:pt x="1264" y="702"/>
                        <a:pt x="1174" y="754"/>
                        <a:pt x="1083" y="806"/>
                      </a:cubicBezTo>
                      <a:cubicBezTo>
                        <a:pt x="1032" y="818"/>
                        <a:pt x="980" y="831"/>
                        <a:pt x="941" y="844"/>
                      </a:cubicBezTo>
                      <a:cubicBezTo>
                        <a:pt x="890" y="857"/>
                        <a:pt x="838" y="870"/>
                        <a:pt x="787" y="870"/>
                      </a:cubicBezTo>
                      <a:cubicBezTo>
                        <a:pt x="696" y="870"/>
                        <a:pt x="593" y="870"/>
                        <a:pt x="503" y="857"/>
                      </a:cubicBezTo>
                      <a:cubicBezTo>
                        <a:pt x="426" y="844"/>
                        <a:pt x="335" y="818"/>
                        <a:pt x="258" y="780"/>
                      </a:cubicBezTo>
                      <a:cubicBezTo>
                        <a:pt x="194" y="754"/>
                        <a:pt x="142" y="702"/>
                        <a:pt x="103" y="651"/>
                      </a:cubicBezTo>
                      <a:cubicBezTo>
                        <a:pt x="65" y="612"/>
                        <a:pt x="52" y="548"/>
                        <a:pt x="65" y="509"/>
                      </a:cubicBezTo>
                      <a:cubicBezTo>
                        <a:pt x="77"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16" y="818"/>
                        <a:pt x="194" y="883"/>
                      </a:cubicBezTo>
                      <a:cubicBezTo>
                        <a:pt x="271" y="935"/>
                        <a:pt x="374" y="986"/>
                        <a:pt x="464" y="1012"/>
                      </a:cubicBezTo>
                      <a:cubicBezTo>
                        <a:pt x="580" y="1038"/>
                        <a:pt x="684" y="1063"/>
                        <a:pt x="800" y="1063"/>
                      </a:cubicBezTo>
                      <a:cubicBezTo>
                        <a:pt x="864" y="1063"/>
                        <a:pt x="916" y="1051"/>
                        <a:pt x="980" y="1051"/>
                      </a:cubicBezTo>
                      <a:cubicBezTo>
                        <a:pt x="1045" y="1038"/>
                        <a:pt x="1109" y="1012"/>
                        <a:pt x="1161" y="999"/>
                      </a:cubicBezTo>
                      <a:cubicBezTo>
                        <a:pt x="1277" y="947"/>
                        <a:pt x="1380" y="896"/>
                        <a:pt x="1483" y="818"/>
                      </a:cubicBezTo>
                      <a:cubicBezTo>
                        <a:pt x="1586" y="754"/>
                        <a:pt x="1676" y="677"/>
                        <a:pt x="1767" y="612"/>
                      </a:cubicBezTo>
                      <a:cubicBezTo>
                        <a:pt x="1857" y="535"/>
                        <a:pt x="1934" y="457"/>
                        <a:pt x="2012" y="393"/>
                      </a:cubicBezTo>
                      <a:cubicBezTo>
                        <a:pt x="2089" y="341"/>
                        <a:pt x="2179" y="277"/>
                        <a:pt x="2257" y="238"/>
                      </a:cubicBezTo>
                      <a:cubicBezTo>
                        <a:pt x="2334" y="200"/>
                        <a:pt x="2411" y="161"/>
                        <a:pt x="2502" y="135"/>
                      </a:cubicBezTo>
                      <a:cubicBezTo>
                        <a:pt x="2566" y="122"/>
                        <a:pt x="2643" y="109"/>
                        <a:pt x="2721" y="109"/>
                      </a:cubicBezTo>
                      <a:cubicBezTo>
                        <a:pt x="2772" y="109"/>
                        <a:pt x="2824" y="122"/>
                        <a:pt x="2876" y="148"/>
                      </a:cubicBezTo>
                      <a:cubicBezTo>
                        <a:pt x="2914" y="174"/>
                        <a:pt x="2940" y="200"/>
                        <a:pt x="2953" y="225"/>
                      </a:cubicBezTo>
                      <a:cubicBezTo>
                        <a:pt x="2953" y="238"/>
                        <a:pt x="2953" y="251"/>
                        <a:pt x="2966" y="264"/>
                      </a:cubicBezTo>
                      <a:cubicBezTo>
                        <a:pt x="2966" y="251"/>
                        <a:pt x="2966" y="238"/>
                        <a:pt x="2966" y="225"/>
                      </a:cubicBezTo>
                      <a:cubicBezTo>
                        <a:pt x="2953" y="187"/>
                        <a:pt x="2940" y="148"/>
                        <a:pt x="2914" y="109"/>
                      </a:cubicBezTo>
                      <a:cubicBezTo>
                        <a:pt x="2863" y="71"/>
                        <a:pt x="2798"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6" name="Google Shape;1496;p9"/>
                <p:cNvSpPr/>
                <p:nvPr/>
              </p:nvSpPr>
              <p:spPr>
                <a:xfrm>
                  <a:off x="2172310" y="648922"/>
                  <a:ext cx="175925" cy="63369"/>
                </a:xfrm>
                <a:custGeom>
                  <a:avLst/>
                  <a:gdLst/>
                  <a:ahLst/>
                  <a:cxnLst/>
                  <a:rect l="l" t="t" r="r" b="b"/>
                  <a:pathLst>
                    <a:path w="2954" h="1064" extrusionOk="0">
                      <a:moveTo>
                        <a:pt x="2547" y="1"/>
                      </a:moveTo>
                      <a:cubicBezTo>
                        <a:pt x="2523" y="1"/>
                        <a:pt x="2499" y="2"/>
                        <a:pt x="2476" y="6"/>
                      </a:cubicBezTo>
                      <a:cubicBezTo>
                        <a:pt x="2373" y="19"/>
                        <a:pt x="2270" y="45"/>
                        <a:pt x="2180" y="84"/>
                      </a:cubicBezTo>
                      <a:cubicBezTo>
                        <a:pt x="2077" y="122"/>
                        <a:pt x="1986" y="174"/>
                        <a:pt x="1896" y="238"/>
                      </a:cubicBezTo>
                      <a:cubicBezTo>
                        <a:pt x="1806" y="303"/>
                        <a:pt x="1716" y="367"/>
                        <a:pt x="1625" y="445"/>
                      </a:cubicBezTo>
                      <a:cubicBezTo>
                        <a:pt x="1535" y="509"/>
                        <a:pt x="1445" y="586"/>
                        <a:pt x="1355" y="638"/>
                      </a:cubicBezTo>
                      <a:cubicBezTo>
                        <a:pt x="1264" y="702"/>
                        <a:pt x="1174" y="754"/>
                        <a:pt x="1071" y="806"/>
                      </a:cubicBezTo>
                      <a:cubicBezTo>
                        <a:pt x="1032" y="818"/>
                        <a:pt x="981" y="831"/>
                        <a:pt x="929" y="844"/>
                      </a:cubicBezTo>
                      <a:cubicBezTo>
                        <a:pt x="877" y="857"/>
                        <a:pt x="839" y="870"/>
                        <a:pt x="787" y="870"/>
                      </a:cubicBezTo>
                      <a:cubicBezTo>
                        <a:pt x="684" y="870"/>
                        <a:pt x="594" y="870"/>
                        <a:pt x="504" y="857"/>
                      </a:cubicBezTo>
                      <a:cubicBezTo>
                        <a:pt x="413" y="844"/>
                        <a:pt x="336" y="818"/>
                        <a:pt x="259" y="780"/>
                      </a:cubicBezTo>
                      <a:cubicBezTo>
                        <a:pt x="194" y="754"/>
                        <a:pt x="142" y="702"/>
                        <a:pt x="104" y="651"/>
                      </a:cubicBezTo>
                      <a:cubicBezTo>
                        <a:pt x="65" y="612"/>
                        <a:pt x="52" y="548"/>
                        <a:pt x="65" y="509"/>
                      </a:cubicBezTo>
                      <a:cubicBezTo>
                        <a:pt x="78"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1" y="535"/>
                        <a:pt x="1"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1" y="1051"/>
                      </a:cubicBezTo>
                      <a:cubicBezTo>
                        <a:pt x="1045" y="1038"/>
                        <a:pt x="1097" y="1012"/>
                        <a:pt x="1161" y="999"/>
                      </a:cubicBezTo>
                      <a:cubicBezTo>
                        <a:pt x="1277" y="947"/>
                        <a:pt x="1380" y="896"/>
                        <a:pt x="1483" y="818"/>
                      </a:cubicBezTo>
                      <a:cubicBezTo>
                        <a:pt x="1574" y="754"/>
                        <a:pt x="1664" y="677"/>
                        <a:pt x="1754" y="612"/>
                      </a:cubicBezTo>
                      <a:cubicBezTo>
                        <a:pt x="1845" y="535"/>
                        <a:pt x="1935" y="457"/>
                        <a:pt x="2012" y="393"/>
                      </a:cubicBezTo>
                      <a:cubicBezTo>
                        <a:pt x="2090" y="341"/>
                        <a:pt x="2167" y="277"/>
                        <a:pt x="2257" y="238"/>
                      </a:cubicBezTo>
                      <a:cubicBezTo>
                        <a:pt x="2335" y="200"/>
                        <a:pt x="2412" y="161"/>
                        <a:pt x="2502" y="135"/>
                      </a:cubicBezTo>
                      <a:cubicBezTo>
                        <a:pt x="2567" y="122"/>
                        <a:pt x="2644" y="109"/>
                        <a:pt x="2708" y="109"/>
                      </a:cubicBezTo>
                      <a:cubicBezTo>
                        <a:pt x="2773" y="109"/>
                        <a:pt x="2825" y="122"/>
                        <a:pt x="2876" y="148"/>
                      </a:cubicBezTo>
                      <a:cubicBezTo>
                        <a:pt x="2902" y="174"/>
                        <a:pt x="2928" y="200"/>
                        <a:pt x="2941" y="225"/>
                      </a:cubicBezTo>
                      <a:cubicBezTo>
                        <a:pt x="2953" y="238"/>
                        <a:pt x="2953" y="251"/>
                        <a:pt x="2953" y="264"/>
                      </a:cubicBezTo>
                      <a:cubicBezTo>
                        <a:pt x="2953" y="251"/>
                        <a:pt x="2953" y="238"/>
                        <a:pt x="2953" y="225"/>
                      </a:cubicBezTo>
                      <a:cubicBezTo>
                        <a:pt x="2953" y="187"/>
                        <a:pt x="2928" y="148"/>
                        <a:pt x="2902" y="109"/>
                      </a:cubicBezTo>
                      <a:cubicBezTo>
                        <a:pt x="2850" y="71"/>
                        <a:pt x="2799" y="32"/>
                        <a:pt x="2734" y="19"/>
                      </a:cubicBezTo>
                      <a:cubicBezTo>
                        <a:pt x="2670" y="10"/>
                        <a:pt x="2607"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7" name="Google Shape;1497;p9"/>
                <p:cNvSpPr/>
                <p:nvPr/>
              </p:nvSpPr>
              <p:spPr>
                <a:xfrm>
                  <a:off x="2269861" y="648922"/>
                  <a:ext cx="176640" cy="63369"/>
                </a:xfrm>
                <a:custGeom>
                  <a:avLst/>
                  <a:gdLst/>
                  <a:ahLst/>
                  <a:cxnLst/>
                  <a:rect l="l" t="t" r="r" b="b"/>
                  <a:pathLst>
                    <a:path w="2966" h="1064" extrusionOk="0">
                      <a:moveTo>
                        <a:pt x="2560" y="1"/>
                      </a:moveTo>
                      <a:cubicBezTo>
                        <a:pt x="2535" y="1"/>
                        <a:pt x="2512" y="2"/>
                        <a:pt x="2489" y="6"/>
                      </a:cubicBezTo>
                      <a:cubicBezTo>
                        <a:pt x="2386" y="19"/>
                        <a:pt x="2283" y="45"/>
                        <a:pt x="2192" y="84"/>
                      </a:cubicBezTo>
                      <a:cubicBezTo>
                        <a:pt x="2089" y="122"/>
                        <a:pt x="1999" y="174"/>
                        <a:pt x="1909" y="238"/>
                      </a:cubicBezTo>
                      <a:cubicBezTo>
                        <a:pt x="1805" y="303"/>
                        <a:pt x="1715" y="367"/>
                        <a:pt x="1625" y="445"/>
                      </a:cubicBezTo>
                      <a:cubicBezTo>
                        <a:pt x="1535" y="509"/>
                        <a:pt x="1457" y="586"/>
                        <a:pt x="1354" y="638"/>
                      </a:cubicBezTo>
                      <a:cubicBezTo>
                        <a:pt x="1277" y="702"/>
                        <a:pt x="1187" y="754"/>
                        <a:pt x="1083" y="806"/>
                      </a:cubicBezTo>
                      <a:cubicBezTo>
                        <a:pt x="1032" y="818"/>
                        <a:pt x="993" y="831"/>
                        <a:pt x="942" y="844"/>
                      </a:cubicBezTo>
                      <a:cubicBezTo>
                        <a:pt x="890" y="857"/>
                        <a:pt x="838" y="870"/>
                        <a:pt x="800" y="870"/>
                      </a:cubicBezTo>
                      <a:cubicBezTo>
                        <a:pt x="697" y="870"/>
                        <a:pt x="606" y="870"/>
                        <a:pt x="503" y="857"/>
                      </a:cubicBezTo>
                      <a:cubicBezTo>
                        <a:pt x="426" y="844"/>
                        <a:pt x="348" y="818"/>
                        <a:pt x="271" y="780"/>
                      </a:cubicBezTo>
                      <a:cubicBezTo>
                        <a:pt x="207" y="754"/>
                        <a:pt x="142" y="702"/>
                        <a:pt x="103" y="651"/>
                      </a:cubicBezTo>
                      <a:cubicBezTo>
                        <a:pt x="78" y="612"/>
                        <a:pt x="65" y="548"/>
                        <a:pt x="78" y="509"/>
                      </a:cubicBezTo>
                      <a:cubicBezTo>
                        <a:pt x="78" y="470"/>
                        <a:pt x="116" y="445"/>
                        <a:pt x="142" y="445"/>
                      </a:cubicBezTo>
                      <a:lnTo>
                        <a:pt x="181" y="445"/>
                      </a:lnTo>
                      <a:cubicBezTo>
                        <a:pt x="168" y="432"/>
                        <a:pt x="168" y="419"/>
                        <a:pt x="155" y="419"/>
                      </a:cubicBezTo>
                      <a:cubicBezTo>
                        <a:pt x="143" y="416"/>
                        <a:pt x="131" y="414"/>
                        <a:pt x="119" y="414"/>
                      </a:cubicBezTo>
                      <a:cubicBezTo>
                        <a:pt x="81" y="414"/>
                        <a:pt x="49" y="431"/>
                        <a:pt x="39" y="470"/>
                      </a:cubicBezTo>
                      <a:cubicBezTo>
                        <a:pt x="0" y="535"/>
                        <a:pt x="0" y="612"/>
                        <a:pt x="39" y="677"/>
                      </a:cubicBezTo>
                      <a:cubicBezTo>
                        <a:pt x="78" y="754"/>
                        <a:pt x="129" y="818"/>
                        <a:pt x="194" y="883"/>
                      </a:cubicBezTo>
                      <a:cubicBezTo>
                        <a:pt x="284" y="935"/>
                        <a:pt x="374" y="986"/>
                        <a:pt x="477" y="1012"/>
                      </a:cubicBezTo>
                      <a:cubicBezTo>
                        <a:pt x="580" y="1038"/>
                        <a:pt x="697" y="1063"/>
                        <a:pt x="813" y="1063"/>
                      </a:cubicBezTo>
                      <a:cubicBezTo>
                        <a:pt x="864" y="1063"/>
                        <a:pt x="929" y="1051"/>
                        <a:pt x="993" y="1051"/>
                      </a:cubicBezTo>
                      <a:cubicBezTo>
                        <a:pt x="1045" y="1038"/>
                        <a:pt x="1109" y="1012"/>
                        <a:pt x="1174" y="999"/>
                      </a:cubicBezTo>
                      <a:cubicBezTo>
                        <a:pt x="1277" y="947"/>
                        <a:pt x="1393" y="896"/>
                        <a:pt x="1496" y="818"/>
                      </a:cubicBezTo>
                      <a:cubicBezTo>
                        <a:pt x="1586" y="754"/>
                        <a:pt x="1677" y="677"/>
                        <a:pt x="1767" y="612"/>
                      </a:cubicBezTo>
                      <a:cubicBezTo>
                        <a:pt x="1857" y="535"/>
                        <a:pt x="1934" y="457"/>
                        <a:pt x="2025" y="393"/>
                      </a:cubicBezTo>
                      <a:cubicBezTo>
                        <a:pt x="2102" y="341"/>
                        <a:pt x="2179" y="277"/>
                        <a:pt x="2270" y="238"/>
                      </a:cubicBezTo>
                      <a:cubicBezTo>
                        <a:pt x="2347" y="200"/>
                        <a:pt x="2424" y="161"/>
                        <a:pt x="2502" y="135"/>
                      </a:cubicBezTo>
                      <a:cubicBezTo>
                        <a:pt x="2579" y="122"/>
                        <a:pt x="2644" y="109"/>
                        <a:pt x="2721" y="109"/>
                      </a:cubicBezTo>
                      <a:cubicBezTo>
                        <a:pt x="2773" y="109"/>
                        <a:pt x="2837" y="122"/>
                        <a:pt x="2889" y="148"/>
                      </a:cubicBezTo>
                      <a:cubicBezTo>
                        <a:pt x="2914" y="174"/>
                        <a:pt x="2940" y="200"/>
                        <a:pt x="2953" y="225"/>
                      </a:cubicBezTo>
                      <a:cubicBezTo>
                        <a:pt x="2953" y="238"/>
                        <a:pt x="2966" y="251"/>
                        <a:pt x="2966" y="264"/>
                      </a:cubicBezTo>
                      <a:cubicBezTo>
                        <a:pt x="2966" y="251"/>
                        <a:pt x="2966" y="238"/>
                        <a:pt x="2966" y="225"/>
                      </a:cubicBezTo>
                      <a:cubicBezTo>
                        <a:pt x="2966" y="187"/>
                        <a:pt x="2940" y="148"/>
                        <a:pt x="2914" y="109"/>
                      </a:cubicBezTo>
                      <a:cubicBezTo>
                        <a:pt x="2863" y="71"/>
                        <a:pt x="2798" y="32"/>
                        <a:pt x="2734" y="19"/>
                      </a:cubicBezTo>
                      <a:cubicBezTo>
                        <a:pt x="2679"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8" name="Google Shape;1498;p9"/>
                <p:cNvSpPr/>
                <p:nvPr/>
              </p:nvSpPr>
              <p:spPr>
                <a:xfrm>
                  <a:off x="2368126" y="648922"/>
                  <a:ext cx="176700" cy="63369"/>
                </a:xfrm>
                <a:custGeom>
                  <a:avLst/>
                  <a:gdLst/>
                  <a:ahLst/>
                  <a:cxnLst/>
                  <a:rect l="l" t="t" r="r" b="b"/>
                  <a:pathLst>
                    <a:path w="2967" h="1064" extrusionOk="0">
                      <a:moveTo>
                        <a:pt x="2555" y="1"/>
                      </a:moveTo>
                      <a:cubicBezTo>
                        <a:pt x="2529" y="1"/>
                        <a:pt x="2503" y="2"/>
                        <a:pt x="2476" y="6"/>
                      </a:cubicBezTo>
                      <a:cubicBezTo>
                        <a:pt x="2386" y="19"/>
                        <a:pt x="2283" y="45"/>
                        <a:pt x="2193" y="84"/>
                      </a:cubicBezTo>
                      <a:cubicBezTo>
                        <a:pt x="2090" y="122"/>
                        <a:pt x="1986" y="174"/>
                        <a:pt x="1896" y="238"/>
                      </a:cubicBezTo>
                      <a:cubicBezTo>
                        <a:pt x="1806" y="303"/>
                        <a:pt x="1716" y="367"/>
                        <a:pt x="1625" y="445"/>
                      </a:cubicBezTo>
                      <a:cubicBezTo>
                        <a:pt x="1535" y="509"/>
                        <a:pt x="1445" y="586"/>
                        <a:pt x="1355" y="638"/>
                      </a:cubicBezTo>
                      <a:cubicBezTo>
                        <a:pt x="1277" y="702"/>
                        <a:pt x="1174" y="754"/>
                        <a:pt x="1084" y="806"/>
                      </a:cubicBezTo>
                      <a:cubicBezTo>
                        <a:pt x="1032" y="818"/>
                        <a:pt x="981" y="831"/>
                        <a:pt x="942" y="844"/>
                      </a:cubicBezTo>
                      <a:cubicBezTo>
                        <a:pt x="890" y="857"/>
                        <a:pt x="839" y="870"/>
                        <a:pt x="787" y="870"/>
                      </a:cubicBezTo>
                      <a:cubicBezTo>
                        <a:pt x="697" y="870"/>
                        <a:pt x="594" y="870"/>
                        <a:pt x="504" y="857"/>
                      </a:cubicBezTo>
                      <a:cubicBezTo>
                        <a:pt x="426" y="844"/>
                        <a:pt x="336" y="818"/>
                        <a:pt x="259" y="780"/>
                      </a:cubicBezTo>
                      <a:cubicBezTo>
                        <a:pt x="207" y="754"/>
                        <a:pt x="143" y="702"/>
                        <a:pt x="104" y="651"/>
                      </a:cubicBezTo>
                      <a:cubicBezTo>
                        <a:pt x="78" y="612"/>
                        <a:pt x="65" y="548"/>
                        <a:pt x="65" y="509"/>
                      </a:cubicBezTo>
                      <a:cubicBezTo>
                        <a:pt x="78" y="470"/>
                        <a:pt x="104" y="445"/>
                        <a:pt x="143" y="445"/>
                      </a:cubicBezTo>
                      <a:lnTo>
                        <a:pt x="181" y="445"/>
                      </a:lnTo>
                      <a:cubicBezTo>
                        <a:pt x="168" y="432"/>
                        <a:pt x="155" y="419"/>
                        <a:pt x="143" y="419"/>
                      </a:cubicBezTo>
                      <a:cubicBezTo>
                        <a:pt x="133" y="416"/>
                        <a:pt x="124" y="414"/>
                        <a:pt x="114" y="414"/>
                      </a:cubicBezTo>
                      <a:cubicBezTo>
                        <a:pt x="82" y="414"/>
                        <a:pt x="49" y="431"/>
                        <a:pt x="39" y="470"/>
                      </a:cubicBezTo>
                      <a:cubicBezTo>
                        <a:pt x="1" y="535"/>
                        <a:pt x="1" y="612"/>
                        <a:pt x="39" y="677"/>
                      </a:cubicBezTo>
                      <a:cubicBezTo>
                        <a:pt x="65" y="754"/>
                        <a:pt x="130" y="818"/>
                        <a:pt x="194" y="883"/>
                      </a:cubicBezTo>
                      <a:cubicBezTo>
                        <a:pt x="272" y="935"/>
                        <a:pt x="375" y="986"/>
                        <a:pt x="465" y="1012"/>
                      </a:cubicBezTo>
                      <a:cubicBezTo>
                        <a:pt x="581" y="1038"/>
                        <a:pt x="684" y="1063"/>
                        <a:pt x="800" y="1063"/>
                      </a:cubicBezTo>
                      <a:cubicBezTo>
                        <a:pt x="865" y="1063"/>
                        <a:pt x="929" y="1051"/>
                        <a:pt x="981" y="1051"/>
                      </a:cubicBezTo>
                      <a:cubicBezTo>
                        <a:pt x="1045" y="1038"/>
                        <a:pt x="1110" y="1012"/>
                        <a:pt x="1161" y="999"/>
                      </a:cubicBezTo>
                      <a:cubicBezTo>
                        <a:pt x="1277" y="947"/>
                        <a:pt x="1380" y="896"/>
                        <a:pt x="1484" y="818"/>
                      </a:cubicBezTo>
                      <a:cubicBezTo>
                        <a:pt x="1587" y="754"/>
                        <a:pt x="1677" y="677"/>
                        <a:pt x="1767" y="612"/>
                      </a:cubicBezTo>
                      <a:cubicBezTo>
                        <a:pt x="1858" y="535"/>
                        <a:pt x="1935" y="457"/>
                        <a:pt x="2025" y="393"/>
                      </a:cubicBezTo>
                      <a:cubicBezTo>
                        <a:pt x="2090" y="341"/>
                        <a:pt x="2180" y="277"/>
                        <a:pt x="2257" y="238"/>
                      </a:cubicBezTo>
                      <a:cubicBezTo>
                        <a:pt x="2335" y="200"/>
                        <a:pt x="2425" y="161"/>
                        <a:pt x="2502" y="135"/>
                      </a:cubicBezTo>
                      <a:cubicBezTo>
                        <a:pt x="2567" y="122"/>
                        <a:pt x="2644" y="109"/>
                        <a:pt x="2721" y="109"/>
                      </a:cubicBezTo>
                      <a:cubicBezTo>
                        <a:pt x="2773" y="109"/>
                        <a:pt x="2838" y="122"/>
                        <a:pt x="2876" y="148"/>
                      </a:cubicBezTo>
                      <a:cubicBezTo>
                        <a:pt x="2915" y="174"/>
                        <a:pt x="2941" y="200"/>
                        <a:pt x="2954" y="225"/>
                      </a:cubicBezTo>
                      <a:cubicBezTo>
                        <a:pt x="2954" y="238"/>
                        <a:pt x="2966" y="251"/>
                        <a:pt x="2966" y="264"/>
                      </a:cubicBezTo>
                      <a:cubicBezTo>
                        <a:pt x="2966" y="251"/>
                        <a:pt x="2966" y="238"/>
                        <a:pt x="2966" y="225"/>
                      </a:cubicBezTo>
                      <a:cubicBezTo>
                        <a:pt x="2954" y="187"/>
                        <a:pt x="2941" y="148"/>
                        <a:pt x="2915" y="109"/>
                      </a:cubicBezTo>
                      <a:cubicBezTo>
                        <a:pt x="2863" y="71"/>
                        <a:pt x="2799" y="32"/>
                        <a:pt x="2734" y="19"/>
                      </a:cubicBezTo>
                      <a:cubicBezTo>
                        <a:pt x="2680" y="10"/>
                        <a:pt x="2619"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9" name="Google Shape;1499;p9"/>
                <p:cNvSpPr/>
                <p:nvPr/>
              </p:nvSpPr>
              <p:spPr>
                <a:xfrm>
                  <a:off x="2466451" y="648922"/>
                  <a:ext cx="175925" cy="63369"/>
                </a:xfrm>
                <a:custGeom>
                  <a:avLst/>
                  <a:gdLst/>
                  <a:ahLst/>
                  <a:cxnLst/>
                  <a:rect l="l" t="t" r="r" b="b"/>
                  <a:pathLst>
                    <a:path w="2954" h="1064" extrusionOk="0">
                      <a:moveTo>
                        <a:pt x="2553" y="1"/>
                      </a:moveTo>
                      <a:cubicBezTo>
                        <a:pt x="2528" y="1"/>
                        <a:pt x="2502" y="2"/>
                        <a:pt x="2476" y="6"/>
                      </a:cubicBezTo>
                      <a:cubicBezTo>
                        <a:pt x="2373" y="19"/>
                        <a:pt x="2283" y="45"/>
                        <a:pt x="2192" y="84"/>
                      </a:cubicBezTo>
                      <a:cubicBezTo>
                        <a:pt x="2089" y="122"/>
                        <a:pt x="1986" y="174"/>
                        <a:pt x="1896" y="238"/>
                      </a:cubicBezTo>
                      <a:cubicBezTo>
                        <a:pt x="1805" y="303"/>
                        <a:pt x="1715" y="367"/>
                        <a:pt x="1625" y="445"/>
                      </a:cubicBezTo>
                      <a:cubicBezTo>
                        <a:pt x="1535" y="509"/>
                        <a:pt x="1444" y="586"/>
                        <a:pt x="1354" y="638"/>
                      </a:cubicBezTo>
                      <a:cubicBezTo>
                        <a:pt x="1264" y="702"/>
                        <a:pt x="1174" y="754"/>
                        <a:pt x="1070" y="806"/>
                      </a:cubicBezTo>
                      <a:cubicBezTo>
                        <a:pt x="1032" y="818"/>
                        <a:pt x="980" y="831"/>
                        <a:pt x="929" y="844"/>
                      </a:cubicBezTo>
                      <a:cubicBezTo>
                        <a:pt x="890" y="857"/>
                        <a:pt x="838" y="870"/>
                        <a:pt x="787" y="870"/>
                      </a:cubicBezTo>
                      <a:cubicBezTo>
                        <a:pt x="697" y="870"/>
                        <a:pt x="593" y="870"/>
                        <a:pt x="503" y="857"/>
                      </a:cubicBezTo>
                      <a:cubicBezTo>
                        <a:pt x="413" y="844"/>
                        <a:pt x="335" y="818"/>
                        <a:pt x="258" y="780"/>
                      </a:cubicBezTo>
                      <a:cubicBezTo>
                        <a:pt x="194" y="754"/>
                        <a:pt x="142" y="702"/>
                        <a:pt x="103" y="651"/>
                      </a:cubicBezTo>
                      <a:cubicBezTo>
                        <a:pt x="65" y="612"/>
                        <a:pt x="52" y="548"/>
                        <a:pt x="65" y="509"/>
                      </a:cubicBezTo>
                      <a:cubicBezTo>
                        <a:pt x="78" y="470"/>
                        <a:pt x="103" y="445"/>
                        <a:pt x="142" y="445"/>
                      </a:cubicBezTo>
                      <a:lnTo>
                        <a:pt x="181" y="445"/>
                      </a:lnTo>
                      <a:cubicBezTo>
                        <a:pt x="168" y="432"/>
                        <a:pt x="155" y="419"/>
                        <a:pt x="142" y="419"/>
                      </a:cubicBezTo>
                      <a:cubicBezTo>
                        <a:pt x="130" y="416"/>
                        <a:pt x="118" y="414"/>
                        <a:pt x="108" y="414"/>
                      </a:cubicBezTo>
                      <a:cubicBezTo>
                        <a:pt x="73" y="414"/>
                        <a:pt x="46" y="431"/>
                        <a:pt x="26" y="470"/>
                      </a:cubicBezTo>
                      <a:cubicBezTo>
                        <a:pt x="0" y="535"/>
                        <a:pt x="0" y="612"/>
                        <a:pt x="26" y="677"/>
                      </a:cubicBezTo>
                      <a:cubicBezTo>
                        <a:pt x="65" y="754"/>
                        <a:pt x="116" y="818"/>
                        <a:pt x="194" y="883"/>
                      </a:cubicBezTo>
                      <a:cubicBezTo>
                        <a:pt x="271" y="935"/>
                        <a:pt x="361" y="986"/>
                        <a:pt x="464" y="1012"/>
                      </a:cubicBezTo>
                      <a:cubicBezTo>
                        <a:pt x="568" y="1038"/>
                        <a:pt x="684" y="1063"/>
                        <a:pt x="800" y="1063"/>
                      </a:cubicBezTo>
                      <a:cubicBezTo>
                        <a:pt x="851" y="1063"/>
                        <a:pt x="916" y="1051"/>
                        <a:pt x="980" y="1051"/>
                      </a:cubicBezTo>
                      <a:cubicBezTo>
                        <a:pt x="1045" y="1038"/>
                        <a:pt x="1096" y="1012"/>
                        <a:pt x="1161" y="999"/>
                      </a:cubicBezTo>
                      <a:cubicBezTo>
                        <a:pt x="1277" y="947"/>
                        <a:pt x="1380" y="896"/>
                        <a:pt x="1483" y="818"/>
                      </a:cubicBezTo>
                      <a:cubicBezTo>
                        <a:pt x="1573" y="754"/>
                        <a:pt x="1664" y="677"/>
                        <a:pt x="1754" y="612"/>
                      </a:cubicBezTo>
                      <a:cubicBezTo>
                        <a:pt x="1844" y="535"/>
                        <a:pt x="1934" y="457"/>
                        <a:pt x="2012" y="393"/>
                      </a:cubicBezTo>
                      <a:cubicBezTo>
                        <a:pt x="2089" y="341"/>
                        <a:pt x="2167" y="277"/>
                        <a:pt x="2257" y="238"/>
                      </a:cubicBezTo>
                      <a:cubicBezTo>
                        <a:pt x="2334" y="200"/>
                        <a:pt x="2412" y="161"/>
                        <a:pt x="2502" y="135"/>
                      </a:cubicBezTo>
                      <a:cubicBezTo>
                        <a:pt x="2566" y="122"/>
                        <a:pt x="2644" y="109"/>
                        <a:pt x="2708" y="109"/>
                      </a:cubicBezTo>
                      <a:cubicBezTo>
                        <a:pt x="2773" y="109"/>
                        <a:pt x="2824" y="122"/>
                        <a:pt x="2876" y="148"/>
                      </a:cubicBezTo>
                      <a:cubicBezTo>
                        <a:pt x="2902" y="174"/>
                        <a:pt x="2927" y="200"/>
                        <a:pt x="2940" y="225"/>
                      </a:cubicBezTo>
                      <a:cubicBezTo>
                        <a:pt x="2953" y="238"/>
                        <a:pt x="2953" y="251"/>
                        <a:pt x="2953" y="264"/>
                      </a:cubicBezTo>
                      <a:cubicBezTo>
                        <a:pt x="2953" y="251"/>
                        <a:pt x="2953" y="238"/>
                        <a:pt x="2953" y="225"/>
                      </a:cubicBezTo>
                      <a:cubicBezTo>
                        <a:pt x="2953" y="187"/>
                        <a:pt x="2940" y="148"/>
                        <a:pt x="2902" y="109"/>
                      </a:cubicBezTo>
                      <a:cubicBezTo>
                        <a:pt x="2850" y="71"/>
                        <a:pt x="2798"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0" name="Google Shape;1500;p9"/>
                <p:cNvSpPr/>
                <p:nvPr/>
              </p:nvSpPr>
              <p:spPr>
                <a:xfrm>
                  <a:off x="2563943"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19" y="303"/>
                        <a:pt x="1716" y="367"/>
                        <a:pt x="1626" y="445"/>
                      </a:cubicBezTo>
                      <a:cubicBezTo>
                        <a:pt x="1548" y="509"/>
                        <a:pt x="1458" y="586"/>
                        <a:pt x="1368" y="638"/>
                      </a:cubicBezTo>
                      <a:cubicBezTo>
                        <a:pt x="1277" y="702"/>
                        <a:pt x="1187" y="754"/>
                        <a:pt x="1084" y="806"/>
                      </a:cubicBezTo>
                      <a:cubicBezTo>
                        <a:pt x="1032" y="818"/>
                        <a:pt x="994" y="831"/>
                        <a:pt x="942" y="844"/>
                      </a:cubicBezTo>
                      <a:cubicBezTo>
                        <a:pt x="891" y="857"/>
                        <a:pt x="852" y="870"/>
                        <a:pt x="800" y="870"/>
                      </a:cubicBezTo>
                      <a:cubicBezTo>
                        <a:pt x="697" y="870"/>
                        <a:pt x="607" y="870"/>
                        <a:pt x="517" y="857"/>
                      </a:cubicBezTo>
                      <a:cubicBezTo>
                        <a:pt x="426" y="844"/>
                        <a:pt x="349" y="818"/>
                        <a:pt x="272" y="780"/>
                      </a:cubicBezTo>
                      <a:cubicBezTo>
                        <a:pt x="207" y="754"/>
                        <a:pt x="156" y="702"/>
                        <a:pt x="104" y="651"/>
                      </a:cubicBezTo>
                      <a:cubicBezTo>
                        <a:pt x="78" y="612"/>
                        <a:pt x="65" y="548"/>
                        <a:pt x="78" y="509"/>
                      </a:cubicBezTo>
                      <a:cubicBezTo>
                        <a:pt x="78" y="470"/>
                        <a:pt x="117" y="445"/>
                        <a:pt x="143" y="445"/>
                      </a:cubicBezTo>
                      <a:lnTo>
                        <a:pt x="181" y="445"/>
                      </a:lnTo>
                      <a:cubicBezTo>
                        <a:pt x="181" y="432"/>
                        <a:pt x="168" y="419"/>
                        <a:pt x="156" y="419"/>
                      </a:cubicBezTo>
                      <a:cubicBezTo>
                        <a:pt x="143" y="416"/>
                        <a:pt x="131" y="414"/>
                        <a:pt x="120" y="414"/>
                      </a:cubicBezTo>
                      <a:cubicBezTo>
                        <a:pt x="82" y="414"/>
                        <a:pt x="49" y="431"/>
                        <a:pt x="40" y="470"/>
                      </a:cubicBezTo>
                      <a:cubicBezTo>
                        <a:pt x="1" y="535"/>
                        <a:pt x="1" y="612"/>
                        <a:pt x="40" y="677"/>
                      </a:cubicBezTo>
                      <a:cubicBezTo>
                        <a:pt x="78" y="754"/>
                        <a:pt x="130" y="818"/>
                        <a:pt x="194" y="883"/>
                      </a:cubicBezTo>
                      <a:cubicBezTo>
                        <a:pt x="285" y="935"/>
                        <a:pt x="375" y="986"/>
                        <a:pt x="478" y="1012"/>
                      </a:cubicBezTo>
                      <a:cubicBezTo>
                        <a:pt x="581" y="1038"/>
                        <a:pt x="697" y="1063"/>
                        <a:pt x="813" y="1063"/>
                      </a:cubicBezTo>
                      <a:cubicBezTo>
                        <a:pt x="865" y="1063"/>
                        <a:pt x="929" y="1051"/>
                        <a:pt x="994" y="1051"/>
                      </a:cubicBezTo>
                      <a:cubicBezTo>
                        <a:pt x="1045" y="1038"/>
                        <a:pt x="1110" y="1012"/>
                        <a:pt x="1174" y="999"/>
                      </a:cubicBezTo>
                      <a:cubicBezTo>
                        <a:pt x="1277" y="947"/>
                        <a:pt x="1393" y="896"/>
                        <a:pt x="1497" y="818"/>
                      </a:cubicBezTo>
                      <a:cubicBezTo>
                        <a:pt x="1587" y="754"/>
                        <a:pt x="1677" y="677"/>
                        <a:pt x="1767" y="612"/>
                      </a:cubicBezTo>
                      <a:cubicBezTo>
                        <a:pt x="1858" y="535"/>
                        <a:pt x="1935" y="457"/>
                        <a:pt x="2025" y="393"/>
                      </a:cubicBezTo>
                      <a:cubicBezTo>
                        <a:pt x="2103" y="341"/>
                        <a:pt x="2180" y="277"/>
                        <a:pt x="2270" y="238"/>
                      </a:cubicBezTo>
                      <a:cubicBezTo>
                        <a:pt x="2348" y="200"/>
                        <a:pt x="2425" y="161"/>
                        <a:pt x="2502" y="135"/>
                      </a:cubicBezTo>
                      <a:cubicBezTo>
                        <a:pt x="2580" y="122"/>
                        <a:pt x="2644" y="109"/>
                        <a:pt x="2722" y="109"/>
                      </a:cubicBezTo>
                      <a:cubicBezTo>
                        <a:pt x="2773" y="109"/>
                        <a:pt x="2838" y="122"/>
                        <a:pt x="2889" y="148"/>
                      </a:cubicBezTo>
                      <a:cubicBezTo>
                        <a:pt x="2915" y="174"/>
                        <a:pt x="2941" y="200"/>
                        <a:pt x="2954" y="225"/>
                      </a:cubicBezTo>
                      <a:cubicBezTo>
                        <a:pt x="2967" y="238"/>
                        <a:pt x="2967" y="251"/>
                        <a:pt x="2967" y="264"/>
                      </a:cubicBezTo>
                      <a:cubicBezTo>
                        <a:pt x="2967" y="251"/>
                        <a:pt x="2967" y="238"/>
                        <a:pt x="2967" y="225"/>
                      </a:cubicBezTo>
                      <a:cubicBezTo>
                        <a:pt x="2967" y="187"/>
                        <a:pt x="2941" y="148"/>
                        <a:pt x="2915" y="109"/>
                      </a:cubicBezTo>
                      <a:cubicBezTo>
                        <a:pt x="2863" y="71"/>
                        <a:pt x="2799" y="32"/>
                        <a:pt x="2734" y="19"/>
                      </a:cubicBezTo>
                      <a:cubicBezTo>
                        <a:pt x="2680" y="10"/>
                        <a:pt x="2619"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1" name="Google Shape;1501;p9"/>
                <p:cNvSpPr/>
                <p:nvPr/>
              </p:nvSpPr>
              <p:spPr>
                <a:xfrm>
                  <a:off x="2662268" y="648922"/>
                  <a:ext cx="176700" cy="63369"/>
                </a:xfrm>
                <a:custGeom>
                  <a:avLst/>
                  <a:gdLst/>
                  <a:ahLst/>
                  <a:cxnLst/>
                  <a:rect l="l" t="t" r="r" b="b"/>
                  <a:pathLst>
                    <a:path w="2967" h="1064" extrusionOk="0">
                      <a:moveTo>
                        <a:pt x="2555" y="1"/>
                      </a:moveTo>
                      <a:cubicBezTo>
                        <a:pt x="2529" y="1"/>
                        <a:pt x="2503" y="2"/>
                        <a:pt x="2476" y="6"/>
                      </a:cubicBezTo>
                      <a:cubicBezTo>
                        <a:pt x="2386" y="19"/>
                        <a:pt x="2283" y="45"/>
                        <a:pt x="2192" y="84"/>
                      </a:cubicBezTo>
                      <a:cubicBezTo>
                        <a:pt x="2089" y="122"/>
                        <a:pt x="1986" y="174"/>
                        <a:pt x="1896" y="238"/>
                      </a:cubicBezTo>
                      <a:cubicBezTo>
                        <a:pt x="1806" y="303"/>
                        <a:pt x="1715" y="367"/>
                        <a:pt x="1625" y="445"/>
                      </a:cubicBezTo>
                      <a:cubicBezTo>
                        <a:pt x="1535" y="509"/>
                        <a:pt x="1445" y="586"/>
                        <a:pt x="1354" y="638"/>
                      </a:cubicBezTo>
                      <a:cubicBezTo>
                        <a:pt x="1277" y="702"/>
                        <a:pt x="1174" y="754"/>
                        <a:pt x="1083" y="806"/>
                      </a:cubicBezTo>
                      <a:cubicBezTo>
                        <a:pt x="1032" y="818"/>
                        <a:pt x="993" y="831"/>
                        <a:pt x="942" y="844"/>
                      </a:cubicBezTo>
                      <a:cubicBezTo>
                        <a:pt x="890" y="857"/>
                        <a:pt x="838" y="870"/>
                        <a:pt x="787" y="870"/>
                      </a:cubicBezTo>
                      <a:cubicBezTo>
                        <a:pt x="697" y="870"/>
                        <a:pt x="593" y="870"/>
                        <a:pt x="503" y="857"/>
                      </a:cubicBezTo>
                      <a:cubicBezTo>
                        <a:pt x="426" y="844"/>
                        <a:pt x="336" y="818"/>
                        <a:pt x="271" y="780"/>
                      </a:cubicBezTo>
                      <a:cubicBezTo>
                        <a:pt x="207" y="754"/>
                        <a:pt x="142" y="702"/>
                        <a:pt x="103" y="651"/>
                      </a:cubicBezTo>
                      <a:cubicBezTo>
                        <a:pt x="78" y="612"/>
                        <a:pt x="65" y="548"/>
                        <a:pt x="78" y="509"/>
                      </a:cubicBezTo>
                      <a:cubicBezTo>
                        <a:pt x="78"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29" y="818"/>
                        <a:pt x="194" y="883"/>
                      </a:cubicBezTo>
                      <a:cubicBezTo>
                        <a:pt x="271" y="935"/>
                        <a:pt x="374" y="986"/>
                        <a:pt x="465" y="1012"/>
                      </a:cubicBezTo>
                      <a:cubicBezTo>
                        <a:pt x="581" y="1038"/>
                        <a:pt x="684" y="1063"/>
                        <a:pt x="800" y="1063"/>
                      </a:cubicBezTo>
                      <a:cubicBezTo>
                        <a:pt x="864" y="1063"/>
                        <a:pt x="929" y="1051"/>
                        <a:pt x="980" y="1051"/>
                      </a:cubicBezTo>
                      <a:cubicBezTo>
                        <a:pt x="1045" y="1038"/>
                        <a:pt x="1109" y="1012"/>
                        <a:pt x="1161" y="999"/>
                      </a:cubicBezTo>
                      <a:cubicBezTo>
                        <a:pt x="1277" y="947"/>
                        <a:pt x="1380" y="896"/>
                        <a:pt x="1483" y="818"/>
                      </a:cubicBezTo>
                      <a:cubicBezTo>
                        <a:pt x="1586" y="754"/>
                        <a:pt x="1677" y="677"/>
                        <a:pt x="1767" y="612"/>
                      </a:cubicBezTo>
                      <a:cubicBezTo>
                        <a:pt x="1857" y="535"/>
                        <a:pt x="1935" y="457"/>
                        <a:pt x="2025" y="393"/>
                      </a:cubicBezTo>
                      <a:cubicBezTo>
                        <a:pt x="2089" y="341"/>
                        <a:pt x="2180" y="277"/>
                        <a:pt x="2257" y="238"/>
                      </a:cubicBezTo>
                      <a:cubicBezTo>
                        <a:pt x="2334" y="200"/>
                        <a:pt x="2425" y="161"/>
                        <a:pt x="2502" y="135"/>
                      </a:cubicBezTo>
                      <a:cubicBezTo>
                        <a:pt x="2566" y="122"/>
                        <a:pt x="2644" y="109"/>
                        <a:pt x="2721" y="109"/>
                      </a:cubicBezTo>
                      <a:cubicBezTo>
                        <a:pt x="2773" y="109"/>
                        <a:pt x="2837" y="122"/>
                        <a:pt x="2876" y="148"/>
                      </a:cubicBezTo>
                      <a:cubicBezTo>
                        <a:pt x="2915" y="174"/>
                        <a:pt x="2940" y="200"/>
                        <a:pt x="2953" y="225"/>
                      </a:cubicBezTo>
                      <a:cubicBezTo>
                        <a:pt x="2953" y="238"/>
                        <a:pt x="2966" y="251"/>
                        <a:pt x="2966" y="264"/>
                      </a:cubicBezTo>
                      <a:cubicBezTo>
                        <a:pt x="2966" y="251"/>
                        <a:pt x="2966" y="238"/>
                        <a:pt x="2966" y="225"/>
                      </a:cubicBezTo>
                      <a:cubicBezTo>
                        <a:pt x="2953" y="187"/>
                        <a:pt x="2940" y="148"/>
                        <a:pt x="2915" y="109"/>
                      </a:cubicBezTo>
                      <a:cubicBezTo>
                        <a:pt x="2863" y="71"/>
                        <a:pt x="2798"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2" name="Google Shape;1502;p9"/>
                <p:cNvSpPr/>
                <p:nvPr/>
              </p:nvSpPr>
              <p:spPr>
                <a:xfrm>
                  <a:off x="2760533" y="648922"/>
                  <a:ext cx="176700" cy="63369"/>
                </a:xfrm>
                <a:custGeom>
                  <a:avLst/>
                  <a:gdLst/>
                  <a:ahLst/>
                  <a:cxnLst/>
                  <a:rect l="l" t="t" r="r" b="b"/>
                  <a:pathLst>
                    <a:path w="2967" h="1064" extrusionOk="0">
                      <a:moveTo>
                        <a:pt x="2553" y="1"/>
                      </a:moveTo>
                      <a:cubicBezTo>
                        <a:pt x="2528" y="1"/>
                        <a:pt x="2503" y="2"/>
                        <a:pt x="2477" y="6"/>
                      </a:cubicBezTo>
                      <a:cubicBezTo>
                        <a:pt x="2373" y="19"/>
                        <a:pt x="2283" y="45"/>
                        <a:pt x="2193" y="84"/>
                      </a:cubicBezTo>
                      <a:cubicBezTo>
                        <a:pt x="2090" y="122"/>
                        <a:pt x="1987" y="174"/>
                        <a:pt x="1896" y="238"/>
                      </a:cubicBezTo>
                      <a:cubicBezTo>
                        <a:pt x="1806" y="303"/>
                        <a:pt x="1716" y="367"/>
                        <a:pt x="1626" y="445"/>
                      </a:cubicBezTo>
                      <a:cubicBezTo>
                        <a:pt x="1535" y="509"/>
                        <a:pt x="1445" y="586"/>
                        <a:pt x="1355" y="638"/>
                      </a:cubicBezTo>
                      <a:cubicBezTo>
                        <a:pt x="1265" y="702"/>
                        <a:pt x="1174" y="754"/>
                        <a:pt x="1084" y="806"/>
                      </a:cubicBezTo>
                      <a:cubicBezTo>
                        <a:pt x="1032" y="818"/>
                        <a:pt x="981" y="831"/>
                        <a:pt x="942" y="844"/>
                      </a:cubicBezTo>
                      <a:cubicBezTo>
                        <a:pt x="891" y="857"/>
                        <a:pt x="839" y="870"/>
                        <a:pt x="787" y="870"/>
                      </a:cubicBezTo>
                      <a:cubicBezTo>
                        <a:pt x="697" y="870"/>
                        <a:pt x="594" y="870"/>
                        <a:pt x="504" y="857"/>
                      </a:cubicBezTo>
                      <a:cubicBezTo>
                        <a:pt x="413"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8" y="432"/>
                        <a:pt x="156" y="419"/>
                        <a:pt x="143" y="419"/>
                      </a:cubicBezTo>
                      <a:cubicBezTo>
                        <a:pt x="131" y="416"/>
                        <a:pt x="119" y="414"/>
                        <a:pt x="108" y="414"/>
                      </a:cubicBezTo>
                      <a:cubicBezTo>
                        <a:pt x="74" y="414"/>
                        <a:pt x="46" y="431"/>
                        <a:pt x="27" y="470"/>
                      </a:cubicBezTo>
                      <a:cubicBezTo>
                        <a:pt x="1" y="535"/>
                        <a:pt x="1" y="612"/>
                        <a:pt x="27" y="677"/>
                      </a:cubicBezTo>
                      <a:cubicBezTo>
                        <a:pt x="65" y="754"/>
                        <a:pt x="117" y="818"/>
                        <a:pt x="194" y="883"/>
                      </a:cubicBezTo>
                      <a:cubicBezTo>
                        <a:pt x="272" y="935"/>
                        <a:pt x="362" y="986"/>
                        <a:pt x="465" y="1012"/>
                      </a:cubicBezTo>
                      <a:cubicBezTo>
                        <a:pt x="568" y="1038"/>
                        <a:pt x="684" y="1063"/>
                        <a:pt x="800" y="1063"/>
                      </a:cubicBezTo>
                      <a:cubicBezTo>
                        <a:pt x="865" y="1063"/>
                        <a:pt x="916" y="1051"/>
                        <a:pt x="981" y="1051"/>
                      </a:cubicBezTo>
                      <a:cubicBezTo>
                        <a:pt x="1045" y="1038"/>
                        <a:pt x="1097" y="1012"/>
                        <a:pt x="1161" y="999"/>
                      </a:cubicBezTo>
                      <a:cubicBezTo>
                        <a:pt x="1277" y="947"/>
                        <a:pt x="1381" y="896"/>
                        <a:pt x="1484" y="818"/>
                      </a:cubicBezTo>
                      <a:cubicBezTo>
                        <a:pt x="1587" y="754"/>
                        <a:pt x="1677" y="677"/>
                        <a:pt x="1767" y="612"/>
                      </a:cubicBezTo>
                      <a:cubicBezTo>
                        <a:pt x="1858" y="535"/>
                        <a:pt x="1935" y="457"/>
                        <a:pt x="2012" y="393"/>
                      </a:cubicBezTo>
                      <a:cubicBezTo>
                        <a:pt x="2090" y="341"/>
                        <a:pt x="2167" y="277"/>
                        <a:pt x="2257" y="238"/>
                      </a:cubicBezTo>
                      <a:cubicBezTo>
                        <a:pt x="2335" y="200"/>
                        <a:pt x="2412" y="161"/>
                        <a:pt x="2502" y="135"/>
                      </a:cubicBezTo>
                      <a:cubicBezTo>
                        <a:pt x="2567" y="122"/>
                        <a:pt x="2644" y="109"/>
                        <a:pt x="2709" y="109"/>
                      </a:cubicBezTo>
                      <a:cubicBezTo>
                        <a:pt x="2773" y="109"/>
                        <a:pt x="2825" y="122"/>
                        <a:pt x="2876" y="148"/>
                      </a:cubicBezTo>
                      <a:cubicBezTo>
                        <a:pt x="2902" y="174"/>
                        <a:pt x="2928" y="200"/>
                        <a:pt x="2954" y="225"/>
                      </a:cubicBezTo>
                      <a:cubicBezTo>
                        <a:pt x="2954" y="238"/>
                        <a:pt x="2954" y="251"/>
                        <a:pt x="2967" y="264"/>
                      </a:cubicBezTo>
                      <a:cubicBezTo>
                        <a:pt x="2967" y="251"/>
                        <a:pt x="2967" y="238"/>
                        <a:pt x="2967" y="225"/>
                      </a:cubicBezTo>
                      <a:cubicBezTo>
                        <a:pt x="2954" y="187"/>
                        <a:pt x="2941" y="148"/>
                        <a:pt x="2902" y="109"/>
                      </a:cubicBezTo>
                      <a:cubicBezTo>
                        <a:pt x="2863" y="71"/>
                        <a:pt x="2799" y="32"/>
                        <a:pt x="2734"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3" name="Google Shape;1503;p9"/>
                <p:cNvSpPr/>
                <p:nvPr/>
              </p:nvSpPr>
              <p:spPr>
                <a:xfrm>
                  <a:off x="2858858" y="648922"/>
                  <a:ext cx="175925" cy="63369"/>
                </a:xfrm>
                <a:custGeom>
                  <a:avLst/>
                  <a:gdLst/>
                  <a:ahLst/>
                  <a:cxnLst/>
                  <a:rect l="l" t="t" r="r" b="b"/>
                  <a:pathLst>
                    <a:path w="2954" h="1064" extrusionOk="0">
                      <a:moveTo>
                        <a:pt x="2547" y="1"/>
                      </a:moveTo>
                      <a:cubicBezTo>
                        <a:pt x="2523" y="1"/>
                        <a:pt x="2499" y="2"/>
                        <a:pt x="2476" y="6"/>
                      </a:cubicBezTo>
                      <a:cubicBezTo>
                        <a:pt x="2373" y="19"/>
                        <a:pt x="2270" y="45"/>
                        <a:pt x="2180" y="84"/>
                      </a:cubicBezTo>
                      <a:cubicBezTo>
                        <a:pt x="2076" y="122"/>
                        <a:pt x="1986" y="174"/>
                        <a:pt x="1896" y="238"/>
                      </a:cubicBezTo>
                      <a:cubicBezTo>
                        <a:pt x="1806" y="303"/>
                        <a:pt x="1702" y="367"/>
                        <a:pt x="1625" y="445"/>
                      </a:cubicBezTo>
                      <a:cubicBezTo>
                        <a:pt x="1535" y="509"/>
                        <a:pt x="1445" y="586"/>
                        <a:pt x="1354" y="638"/>
                      </a:cubicBezTo>
                      <a:cubicBezTo>
                        <a:pt x="1264" y="702"/>
                        <a:pt x="1174" y="754"/>
                        <a:pt x="1071" y="806"/>
                      </a:cubicBezTo>
                      <a:cubicBezTo>
                        <a:pt x="1032" y="818"/>
                        <a:pt x="980" y="831"/>
                        <a:pt x="929" y="844"/>
                      </a:cubicBezTo>
                      <a:cubicBezTo>
                        <a:pt x="877" y="857"/>
                        <a:pt x="838" y="870"/>
                        <a:pt x="787" y="870"/>
                      </a:cubicBezTo>
                      <a:cubicBezTo>
                        <a:pt x="684" y="870"/>
                        <a:pt x="593" y="870"/>
                        <a:pt x="503" y="857"/>
                      </a:cubicBezTo>
                      <a:cubicBezTo>
                        <a:pt x="413" y="844"/>
                        <a:pt x="336" y="818"/>
                        <a:pt x="258" y="780"/>
                      </a:cubicBezTo>
                      <a:cubicBezTo>
                        <a:pt x="194" y="754"/>
                        <a:pt x="142" y="702"/>
                        <a:pt x="104" y="651"/>
                      </a:cubicBezTo>
                      <a:cubicBezTo>
                        <a:pt x="65" y="612"/>
                        <a:pt x="52" y="548"/>
                        <a:pt x="65" y="509"/>
                      </a:cubicBezTo>
                      <a:cubicBezTo>
                        <a:pt x="65"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0" y="535"/>
                        <a:pt x="0" y="612"/>
                        <a:pt x="26" y="677"/>
                      </a:cubicBezTo>
                      <a:cubicBezTo>
                        <a:pt x="65" y="754"/>
                        <a:pt x="116" y="818"/>
                        <a:pt x="194" y="883"/>
                      </a:cubicBezTo>
                      <a:cubicBezTo>
                        <a:pt x="271" y="935"/>
                        <a:pt x="361" y="986"/>
                        <a:pt x="465" y="1012"/>
                      </a:cubicBezTo>
                      <a:cubicBezTo>
                        <a:pt x="568" y="1038"/>
                        <a:pt x="684" y="1063"/>
                        <a:pt x="800" y="1063"/>
                      </a:cubicBezTo>
                      <a:cubicBezTo>
                        <a:pt x="851" y="1063"/>
                        <a:pt x="916" y="1051"/>
                        <a:pt x="980" y="1051"/>
                      </a:cubicBezTo>
                      <a:cubicBezTo>
                        <a:pt x="1045" y="1038"/>
                        <a:pt x="1096" y="1012"/>
                        <a:pt x="1161" y="999"/>
                      </a:cubicBezTo>
                      <a:cubicBezTo>
                        <a:pt x="1277" y="947"/>
                        <a:pt x="1380" y="896"/>
                        <a:pt x="1483" y="818"/>
                      </a:cubicBezTo>
                      <a:cubicBezTo>
                        <a:pt x="1573" y="754"/>
                        <a:pt x="1664" y="677"/>
                        <a:pt x="1754" y="612"/>
                      </a:cubicBezTo>
                      <a:cubicBezTo>
                        <a:pt x="1844" y="535"/>
                        <a:pt x="1935" y="457"/>
                        <a:pt x="2012" y="393"/>
                      </a:cubicBezTo>
                      <a:cubicBezTo>
                        <a:pt x="2089" y="341"/>
                        <a:pt x="2167" y="277"/>
                        <a:pt x="2257" y="238"/>
                      </a:cubicBezTo>
                      <a:cubicBezTo>
                        <a:pt x="2334" y="200"/>
                        <a:pt x="2412" y="161"/>
                        <a:pt x="2502" y="135"/>
                      </a:cubicBezTo>
                      <a:cubicBezTo>
                        <a:pt x="2566" y="122"/>
                        <a:pt x="2644" y="109"/>
                        <a:pt x="2708" y="109"/>
                      </a:cubicBezTo>
                      <a:cubicBezTo>
                        <a:pt x="2773" y="109"/>
                        <a:pt x="2824" y="122"/>
                        <a:pt x="2876" y="148"/>
                      </a:cubicBezTo>
                      <a:cubicBezTo>
                        <a:pt x="2902" y="174"/>
                        <a:pt x="2927" y="200"/>
                        <a:pt x="2940" y="225"/>
                      </a:cubicBezTo>
                      <a:cubicBezTo>
                        <a:pt x="2953" y="238"/>
                        <a:pt x="2953" y="251"/>
                        <a:pt x="2953" y="264"/>
                      </a:cubicBezTo>
                      <a:cubicBezTo>
                        <a:pt x="2953" y="251"/>
                        <a:pt x="2953" y="238"/>
                        <a:pt x="2953" y="225"/>
                      </a:cubicBezTo>
                      <a:cubicBezTo>
                        <a:pt x="2953" y="187"/>
                        <a:pt x="2927" y="148"/>
                        <a:pt x="2902" y="109"/>
                      </a:cubicBezTo>
                      <a:cubicBezTo>
                        <a:pt x="2850" y="71"/>
                        <a:pt x="2798" y="32"/>
                        <a:pt x="2734" y="19"/>
                      </a:cubicBezTo>
                      <a:cubicBezTo>
                        <a:pt x="2670"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4" name="Google Shape;1504;p9"/>
                <p:cNvSpPr/>
                <p:nvPr/>
              </p:nvSpPr>
              <p:spPr>
                <a:xfrm>
                  <a:off x="2956349" y="648922"/>
                  <a:ext cx="176700" cy="63369"/>
                </a:xfrm>
                <a:custGeom>
                  <a:avLst/>
                  <a:gdLst/>
                  <a:ahLst/>
                  <a:cxnLst/>
                  <a:rect l="l" t="t" r="r" b="b"/>
                  <a:pathLst>
                    <a:path w="2967" h="1064" extrusionOk="0">
                      <a:moveTo>
                        <a:pt x="2560" y="1"/>
                      </a:moveTo>
                      <a:cubicBezTo>
                        <a:pt x="2536" y="1"/>
                        <a:pt x="2512" y="2"/>
                        <a:pt x="2490" y="6"/>
                      </a:cubicBezTo>
                      <a:cubicBezTo>
                        <a:pt x="2386" y="19"/>
                        <a:pt x="2283" y="45"/>
                        <a:pt x="2193" y="84"/>
                      </a:cubicBezTo>
                      <a:cubicBezTo>
                        <a:pt x="2090" y="122"/>
                        <a:pt x="2000" y="174"/>
                        <a:pt x="1909" y="238"/>
                      </a:cubicBezTo>
                      <a:cubicBezTo>
                        <a:pt x="1819" y="303"/>
                        <a:pt x="1716" y="367"/>
                        <a:pt x="1626" y="445"/>
                      </a:cubicBezTo>
                      <a:cubicBezTo>
                        <a:pt x="1548" y="509"/>
                        <a:pt x="1458" y="586"/>
                        <a:pt x="1368" y="638"/>
                      </a:cubicBezTo>
                      <a:cubicBezTo>
                        <a:pt x="1278" y="702"/>
                        <a:pt x="1187" y="754"/>
                        <a:pt x="1084" y="806"/>
                      </a:cubicBezTo>
                      <a:cubicBezTo>
                        <a:pt x="1033" y="818"/>
                        <a:pt x="994" y="831"/>
                        <a:pt x="942" y="844"/>
                      </a:cubicBezTo>
                      <a:cubicBezTo>
                        <a:pt x="891" y="857"/>
                        <a:pt x="839" y="870"/>
                        <a:pt x="800" y="870"/>
                      </a:cubicBezTo>
                      <a:cubicBezTo>
                        <a:pt x="697" y="870"/>
                        <a:pt x="607" y="870"/>
                        <a:pt x="504" y="857"/>
                      </a:cubicBezTo>
                      <a:cubicBezTo>
                        <a:pt x="426" y="844"/>
                        <a:pt x="349" y="818"/>
                        <a:pt x="272" y="780"/>
                      </a:cubicBezTo>
                      <a:cubicBezTo>
                        <a:pt x="207" y="754"/>
                        <a:pt x="156" y="702"/>
                        <a:pt x="104" y="651"/>
                      </a:cubicBezTo>
                      <a:cubicBezTo>
                        <a:pt x="78" y="612"/>
                        <a:pt x="65" y="548"/>
                        <a:pt x="78" y="509"/>
                      </a:cubicBezTo>
                      <a:cubicBezTo>
                        <a:pt x="78" y="470"/>
                        <a:pt x="104" y="445"/>
                        <a:pt x="143" y="445"/>
                      </a:cubicBezTo>
                      <a:lnTo>
                        <a:pt x="181" y="445"/>
                      </a:lnTo>
                      <a:cubicBezTo>
                        <a:pt x="169" y="432"/>
                        <a:pt x="169" y="419"/>
                        <a:pt x="156" y="419"/>
                      </a:cubicBezTo>
                      <a:cubicBezTo>
                        <a:pt x="144" y="416"/>
                        <a:pt x="131" y="414"/>
                        <a:pt x="120" y="414"/>
                      </a:cubicBezTo>
                      <a:cubicBezTo>
                        <a:pt x="82" y="414"/>
                        <a:pt x="49" y="431"/>
                        <a:pt x="40" y="470"/>
                      </a:cubicBezTo>
                      <a:cubicBezTo>
                        <a:pt x="1" y="535"/>
                        <a:pt x="1" y="612"/>
                        <a:pt x="40" y="677"/>
                      </a:cubicBezTo>
                      <a:cubicBezTo>
                        <a:pt x="78" y="754"/>
                        <a:pt x="130" y="818"/>
                        <a:pt x="194" y="883"/>
                      </a:cubicBezTo>
                      <a:cubicBezTo>
                        <a:pt x="285" y="935"/>
                        <a:pt x="375" y="986"/>
                        <a:pt x="478" y="1012"/>
                      </a:cubicBezTo>
                      <a:cubicBezTo>
                        <a:pt x="581" y="1038"/>
                        <a:pt x="697" y="1063"/>
                        <a:pt x="813" y="1063"/>
                      </a:cubicBezTo>
                      <a:cubicBezTo>
                        <a:pt x="865" y="1063"/>
                        <a:pt x="929" y="1051"/>
                        <a:pt x="994" y="1051"/>
                      </a:cubicBezTo>
                      <a:cubicBezTo>
                        <a:pt x="1045" y="1038"/>
                        <a:pt x="1110" y="1012"/>
                        <a:pt x="1174" y="999"/>
                      </a:cubicBezTo>
                      <a:cubicBezTo>
                        <a:pt x="1278" y="947"/>
                        <a:pt x="1394" y="896"/>
                        <a:pt x="1497" y="818"/>
                      </a:cubicBezTo>
                      <a:cubicBezTo>
                        <a:pt x="1587" y="754"/>
                        <a:pt x="1677" y="677"/>
                        <a:pt x="1768" y="612"/>
                      </a:cubicBezTo>
                      <a:cubicBezTo>
                        <a:pt x="1858" y="535"/>
                        <a:pt x="1935" y="457"/>
                        <a:pt x="2025" y="393"/>
                      </a:cubicBezTo>
                      <a:cubicBezTo>
                        <a:pt x="2103" y="341"/>
                        <a:pt x="2180" y="277"/>
                        <a:pt x="2270" y="238"/>
                      </a:cubicBezTo>
                      <a:cubicBezTo>
                        <a:pt x="2348" y="200"/>
                        <a:pt x="2425" y="161"/>
                        <a:pt x="2502" y="135"/>
                      </a:cubicBezTo>
                      <a:cubicBezTo>
                        <a:pt x="2580" y="122"/>
                        <a:pt x="2644" y="109"/>
                        <a:pt x="2722" y="109"/>
                      </a:cubicBezTo>
                      <a:cubicBezTo>
                        <a:pt x="2773" y="109"/>
                        <a:pt x="2838" y="122"/>
                        <a:pt x="2889" y="148"/>
                      </a:cubicBezTo>
                      <a:cubicBezTo>
                        <a:pt x="2915" y="174"/>
                        <a:pt x="2941" y="200"/>
                        <a:pt x="2954" y="225"/>
                      </a:cubicBezTo>
                      <a:cubicBezTo>
                        <a:pt x="2967" y="238"/>
                        <a:pt x="2967" y="251"/>
                        <a:pt x="2967" y="264"/>
                      </a:cubicBezTo>
                      <a:cubicBezTo>
                        <a:pt x="2967" y="251"/>
                        <a:pt x="2967" y="238"/>
                        <a:pt x="2967" y="225"/>
                      </a:cubicBezTo>
                      <a:cubicBezTo>
                        <a:pt x="2967" y="187"/>
                        <a:pt x="2941" y="148"/>
                        <a:pt x="2915" y="109"/>
                      </a:cubicBezTo>
                      <a:cubicBezTo>
                        <a:pt x="2864" y="71"/>
                        <a:pt x="2799" y="32"/>
                        <a:pt x="2735" y="19"/>
                      </a:cubicBezTo>
                      <a:cubicBezTo>
                        <a:pt x="2680" y="10"/>
                        <a:pt x="2619"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5" name="Google Shape;1505;p9"/>
                <p:cNvSpPr/>
                <p:nvPr/>
              </p:nvSpPr>
              <p:spPr>
                <a:xfrm>
                  <a:off x="3054674" y="648922"/>
                  <a:ext cx="176700" cy="63369"/>
                </a:xfrm>
                <a:custGeom>
                  <a:avLst/>
                  <a:gdLst/>
                  <a:ahLst/>
                  <a:cxnLst/>
                  <a:rect l="l" t="t" r="r" b="b"/>
                  <a:pathLst>
                    <a:path w="2967" h="1064" extrusionOk="0">
                      <a:moveTo>
                        <a:pt x="2555" y="1"/>
                      </a:moveTo>
                      <a:cubicBezTo>
                        <a:pt x="2529" y="1"/>
                        <a:pt x="2503" y="2"/>
                        <a:pt x="2476" y="6"/>
                      </a:cubicBezTo>
                      <a:cubicBezTo>
                        <a:pt x="2386" y="19"/>
                        <a:pt x="2283" y="45"/>
                        <a:pt x="2193" y="84"/>
                      </a:cubicBezTo>
                      <a:cubicBezTo>
                        <a:pt x="2089" y="122"/>
                        <a:pt x="1986" y="174"/>
                        <a:pt x="1896" y="238"/>
                      </a:cubicBezTo>
                      <a:cubicBezTo>
                        <a:pt x="1806" y="303"/>
                        <a:pt x="1715" y="367"/>
                        <a:pt x="1625" y="445"/>
                      </a:cubicBezTo>
                      <a:cubicBezTo>
                        <a:pt x="1535" y="509"/>
                        <a:pt x="1445" y="586"/>
                        <a:pt x="1354" y="638"/>
                      </a:cubicBezTo>
                      <a:cubicBezTo>
                        <a:pt x="1277" y="702"/>
                        <a:pt x="1174" y="754"/>
                        <a:pt x="1084" y="806"/>
                      </a:cubicBezTo>
                      <a:cubicBezTo>
                        <a:pt x="1032" y="818"/>
                        <a:pt x="980" y="831"/>
                        <a:pt x="942" y="844"/>
                      </a:cubicBezTo>
                      <a:cubicBezTo>
                        <a:pt x="890" y="857"/>
                        <a:pt x="839" y="870"/>
                        <a:pt x="787" y="870"/>
                      </a:cubicBezTo>
                      <a:cubicBezTo>
                        <a:pt x="697" y="870"/>
                        <a:pt x="594" y="870"/>
                        <a:pt x="503" y="857"/>
                      </a:cubicBezTo>
                      <a:cubicBezTo>
                        <a:pt x="426" y="844"/>
                        <a:pt x="336" y="818"/>
                        <a:pt x="271" y="780"/>
                      </a:cubicBezTo>
                      <a:cubicBezTo>
                        <a:pt x="207" y="754"/>
                        <a:pt x="142" y="702"/>
                        <a:pt x="104" y="651"/>
                      </a:cubicBezTo>
                      <a:cubicBezTo>
                        <a:pt x="65" y="612"/>
                        <a:pt x="52" y="548"/>
                        <a:pt x="78" y="509"/>
                      </a:cubicBezTo>
                      <a:cubicBezTo>
                        <a:pt x="78" y="470"/>
                        <a:pt x="104"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29" y="818"/>
                        <a:pt x="194" y="883"/>
                      </a:cubicBezTo>
                      <a:cubicBezTo>
                        <a:pt x="271" y="935"/>
                        <a:pt x="374" y="986"/>
                        <a:pt x="465" y="1012"/>
                      </a:cubicBezTo>
                      <a:cubicBezTo>
                        <a:pt x="581" y="1038"/>
                        <a:pt x="684" y="1063"/>
                        <a:pt x="800" y="1063"/>
                      </a:cubicBezTo>
                      <a:cubicBezTo>
                        <a:pt x="864" y="1063"/>
                        <a:pt x="929" y="1051"/>
                        <a:pt x="980" y="1051"/>
                      </a:cubicBezTo>
                      <a:cubicBezTo>
                        <a:pt x="1045" y="1038"/>
                        <a:pt x="1109" y="1012"/>
                        <a:pt x="1161" y="999"/>
                      </a:cubicBezTo>
                      <a:cubicBezTo>
                        <a:pt x="1277" y="947"/>
                        <a:pt x="1380" y="896"/>
                        <a:pt x="1483" y="818"/>
                      </a:cubicBezTo>
                      <a:cubicBezTo>
                        <a:pt x="1586" y="754"/>
                        <a:pt x="1677" y="677"/>
                        <a:pt x="1767" y="612"/>
                      </a:cubicBezTo>
                      <a:cubicBezTo>
                        <a:pt x="1857" y="535"/>
                        <a:pt x="1935" y="457"/>
                        <a:pt x="2025" y="393"/>
                      </a:cubicBezTo>
                      <a:cubicBezTo>
                        <a:pt x="2089" y="341"/>
                        <a:pt x="2180" y="277"/>
                        <a:pt x="2257" y="238"/>
                      </a:cubicBezTo>
                      <a:cubicBezTo>
                        <a:pt x="2334" y="200"/>
                        <a:pt x="2425" y="161"/>
                        <a:pt x="2502" y="135"/>
                      </a:cubicBezTo>
                      <a:cubicBezTo>
                        <a:pt x="2566" y="122"/>
                        <a:pt x="2644" y="109"/>
                        <a:pt x="2721" y="109"/>
                      </a:cubicBezTo>
                      <a:cubicBezTo>
                        <a:pt x="2773" y="109"/>
                        <a:pt x="2837" y="122"/>
                        <a:pt x="2876" y="148"/>
                      </a:cubicBezTo>
                      <a:cubicBezTo>
                        <a:pt x="2915" y="174"/>
                        <a:pt x="2940" y="200"/>
                        <a:pt x="2953" y="225"/>
                      </a:cubicBezTo>
                      <a:cubicBezTo>
                        <a:pt x="2953" y="238"/>
                        <a:pt x="2966" y="251"/>
                        <a:pt x="2966" y="264"/>
                      </a:cubicBezTo>
                      <a:cubicBezTo>
                        <a:pt x="2966" y="251"/>
                        <a:pt x="2966" y="238"/>
                        <a:pt x="2966" y="225"/>
                      </a:cubicBezTo>
                      <a:cubicBezTo>
                        <a:pt x="2953" y="187"/>
                        <a:pt x="2940" y="148"/>
                        <a:pt x="2915" y="109"/>
                      </a:cubicBezTo>
                      <a:cubicBezTo>
                        <a:pt x="2863" y="71"/>
                        <a:pt x="2799"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6" name="Google Shape;1506;p9"/>
                <p:cNvSpPr/>
                <p:nvPr/>
              </p:nvSpPr>
              <p:spPr>
                <a:xfrm>
                  <a:off x="3152940" y="648922"/>
                  <a:ext cx="176700" cy="63369"/>
                </a:xfrm>
                <a:custGeom>
                  <a:avLst/>
                  <a:gdLst/>
                  <a:ahLst/>
                  <a:cxnLst/>
                  <a:rect l="l" t="t" r="r" b="b"/>
                  <a:pathLst>
                    <a:path w="2967" h="1064" extrusionOk="0">
                      <a:moveTo>
                        <a:pt x="2954" y="225"/>
                      </a:moveTo>
                      <a:cubicBezTo>
                        <a:pt x="2954" y="238"/>
                        <a:pt x="2954" y="251"/>
                        <a:pt x="2954" y="264"/>
                      </a:cubicBezTo>
                      <a:cubicBezTo>
                        <a:pt x="2967" y="251"/>
                        <a:pt x="2967" y="238"/>
                        <a:pt x="2954" y="225"/>
                      </a:cubicBezTo>
                      <a:close/>
                      <a:moveTo>
                        <a:pt x="2553" y="1"/>
                      </a:moveTo>
                      <a:cubicBezTo>
                        <a:pt x="2528" y="1"/>
                        <a:pt x="2503" y="2"/>
                        <a:pt x="2477" y="6"/>
                      </a:cubicBezTo>
                      <a:cubicBezTo>
                        <a:pt x="2374" y="19"/>
                        <a:pt x="2283" y="45"/>
                        <a:pt x="2180" y="84"/>
                      </a:cubicBezTo>
                      <a:cubicBezTo>
                        <a:pt x="2077" y="122"/>
                        <a:pt x="1987" y="174"/>
                        <a:pt x="1896" y="238"/>
                      </a:cubicBezTo>
                      <a:cubicBezTo>
                        <a:pt x="1806" y="303"/>
                        <a:pt x="1716" y="367"/>
                        <a:pt x="1626" y="445"/>
                      </a:cubicBezTo>
                      <a:cubicBezTo>
                        <a:pt x="1535" y="509"/>
                        <a:pt x="1445" y="586"/>
                        <a:pt x="1355" y="638"/>
                      </a:cubicBezTo>
                      <a:cubicBezTo>
                        <a:pt x="1265" y="702"/>
                        <a:pt x="1174" y="754"/>
                        <a:pt x="1071" y="806"/>
                      </a:cubicBezTo>
                      <a:cubicBezTo>
                        <a:pt x="1033" y="818"/>
                        <a:pt x="981" y="831"/>
                        <a:pt x="929" y="844"/>
                      </a:cubicBezTo>
                      <a:cubicBezTo>
                        <a:pt x="891" y="857"/>
                        <a:pt x="839" y="870"/>
                        <a:pt x="788" y="870"/>
                      </a:cubicBezTo>
                      <a:cubicBezTo>
                        <a:pt x="697" y="870"/>
                        <a:pt x="594" y="870"/>
                        <a:pt x="504" y="857"/>
                      </a:cubicBezTo>
                      <a:cubicBezTo>
                        <a:pt x="414" y="844"/>
                        <a:pt x="336" y="818"/>
                        <a:pt x="259" y="780"/>
                      </a:cubicBezTo>
                      <a:cubicBezTo>
                        <a:pt x="194" y="754"/>
                        <a:pt x="143" y="702"/>
                        <a:pt x="104" y="651"/>
                      </a:cubicBezTo>
                      <a:cubicBezTo>
                        <a:pt x="65" y="612"/>
                        <a:pt x="53" y="548"/>
                        <a:pt x="65" y="509"/>
                      </a:cubicBezTo>
                      <a:cubicBezTo>
                        <a:pt x="78" y="470"/>
                        <a:pt x="104" y="445"/>
                        <a:pt x="143" y="445"/>
                      </a:cubicBezTo>
                      <a:lnTo>
                        <a:pt x="181" y="445"/>
                      </a:lnTo>
                      <a:cubicBezTo>
                        <a:pt x="169" y="432"/>
                        <a:pt x="156" y="419"/>
                        <a:pt x="143" y="419"/>
                      </a:cubicBezTo>
                      <a:cubicBezTo>
                        <a:pt x="131" y="416"/>
                        <a:pt x="119" y="414"/>
                        <a:pt x="108" y="414"/>
                      </a:cubicBezTo>
                      <a:cubicBezTo>
                        <a:pt x="74" y="414"/>
                        <a:pt x="46" y="431"/>
                        <a:pt x="27" y="470"/>
                      </a:cubicBezTo>
                      <a:cubicBezTo>
                        <a:pt x="1" y="535"/>
                        <a:pt x="1" y="612"/>
                        <a:pt x="27" y="677"/>
                      </a:cubicBezTo>
                      <a:cubicBezTo>
                        <a:pt x="65" y="754"/>
                        <a:pt x="117" y="818"/>
                        <a:pt x="194" y="883"/>
                      </a:cubicBezTo>
                      <a:cubicBezTo>
                        <a:pt x="272" y="935"/>
                        <a:pt x="362" y="986"/>
                        <a:pt x="465" y="1012"/>
                      </a:cubicBezTo>
                      <a:cubicBezTo>
                        <a:pt x="568" y="1038"/>
                        <a:pt x="684" y="1063"/>
                        <a:pt x="800" y="1063"/>
                      </a:cubicBezTo>
                      <a:cubicBezTo>
                        <a:pt x="852" y="1063"/>
                        <a:pt x="916" y="1051"/>
                        <a:pt x="981" y="1051"/>
                      </a:cubicBezTo>
                      <a:cubicBezTo>
                        <a:pt x="1045" y="1038"/>
                        <a:pt x="1097" y="1012"/>
                        <a:pt x="1161" y="999"/>
                      </a:cubicBezTo>
                      <a:cubicBezTo>
                        <a:pt x="1278" y="947"/>
                        <a:pt x="1381" y="896"/>
                        <a:pt x="1484" y="818"/>
                      </a:cubicBezTo>
                      <a:cubicBezTo>
                        <a:pt x="1587" y="754"/>
                        <a:pt x="1664" y="677"/>
                        <a:pt x="1755" y="612"/>
                      </a:cubicBezTo>
                      <a:cubicBezTo>
                        <a:pt x="1858" y="535"/>
                        <a:pt x="1935" y="457"/>
                        <a:pt x="2013" y="393"/>
                      </a:cubicBezTo>
                      <a:cubicBezTo>
                        <a:pt x="2090" y="341"/>
                        <a:pt x="2167" y="277"/>
                        <a:pt x="2258" y="238"/>
                      </a:cubicBezTo>
                      <a:cubicBezTo>
                        <a:pt x="2335" y="200"/>
                        <a:pt x="2412" y="161"/>
                        <a:pt x="2503" y="135"/>
                      </a:cubicBezTo>
                      <a:cubicBezTo>
                        <a:pt x="2567" y="122"/>
                        <a:pt x="2644" y="109"/>
                        <a:pt x="2709" y="109"/>
                      </a:cubicBezTo>
                      <a:cubicBezTo>
                        <a:pt x="2773" y="109"/>
                        <a:pt x="2825" y="122"/>
                        <a:pt x="2876" y="148"/>
                      </a:cubicBezTo>
                      <a:cubicBezTo>
                        <a:pt x="2902" y="174"/>
                        <a:pt x="2928" y="200"/>
                        <a:pt x="2954" y="225"/>
                      </a:cubicBezTo>
                      <a:cubicBezTo>
                        <a:pt x="2954" y="187"/>
                        <a:pt x="2941" y="148"/>
                        <a:pt x="2902" y="109"/>
                      </a:cubicBezTo>
                      <a:cubicBezTo>
                        <a:pt x="2851" y="71"/>
                        <a:pt x="2799" y="32"/>
                        <a:pt x="2735"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7" name="Google Shape;1507;p9"/>
                <p:cNvSpPr/>
                <p:nvPr/>
              </p:nvSpPr>
              <p:spPr>
                <a:xfrm>
                  <a:off x="3251265" y="648922"/>
                  <a:ext cx="175925" cy="63369"/>
                </a:xfrm>
                <a:custGeom>
                  <a:avLst/>
                  <a:gdLst/>
                  <a:ahLst/>
                  <a:cxnLst/>
                  <a:rect l="l" t="t" r="r" b="b"/>
                  <a:pathLst>
                    <a:path w="2954" h="1064" extrusionOk="0">
                      <a:moveTo>
                        <a:pt x="2547" y="1"/>
                      </a:moveTo>
                      <a:cubicBezTo>
                        <a:pt x="2523" y="1"/>
                        <a:pt x="2499" y="2"/>
                        <a:pt x="2476" y="6"/>
                      </a:cubicBezTo>
                      <a:cubicBezTo>
                        <a:pt x="2373" y="19"/>
                        <a:pt x="2270" y="45"/>
                        <a:pt x="2180" y="84"/>
                      </a:cubicBezTo>
                      <a:cubicBezTo>
                        <a:pt x="2076" y="122"/>
                        <a:pt x="1986" y="174"/>
                        <a:pt x="1896" y="238"/>
                      </a:cubicBezTo>
                      <a:cubicBezTo>
                        <a:pt x="1806" y="303"/>
                        <a:pt x="1703" y="367"/>
                        <a:pt x="1612" y="445"/>
                      </a:cubicBezTo>
                      <a:cubicBezTo>
                        <a:pt x="1535" y="509"/>
                        <a:pt x="1445" y="586"/>
                        <a:pt x="1354" y="638"/>
                      </a:cubicBezTo>
                      <a:cubicBezTo>
                        <a:pt x="1264" y="702"/>
                        <a:pt x="1174" y="754"/>
                        <a:pt x="1071" y="806"/>
                      </a:cubicBezTo>
                      <a:cubicBezTo>
                        <a:pt x="1019" y="818"/>
                        <a:pt x="980" y="831"/>
                        <a:pt x="929" y="844"/>
                      </a:cubicBezTo>
                      <a:cubicBezTo>
                        <a:pt x="877" y="857"/>
                        <a:pt x="826" y="870"/>
                        <a:pt x="787" y="870"/>
                      </a:cubicBezTo>
                      <a:cubicBezTo>
                        <a:pt x="684" y="870"/>
                        <a:pt x="594" y="870"/>
                        <a:pt x="503" y="857"/>
                      </a:cubicBezTo>
                      <a:cubicBezTo>
                        <a:pt x="413" y="844"/>
                        <a:pt x="336" y="818"/>
                        <a:pt x="258" y="780"/>
                      </a:cubicBezTo>
                      <a:cubicBezTo>
                        <a:pt x="194" y="754"/>
                        <a:pt x="142" y="702"/>
                        <a:pt x="91" y="651"/>
                      </a:cubicBezTo>
                      <a:cubicBezTo>
                        <a:pt x="65" y="612"/>
                        <a:pt x="52" y="548"/>
                        <a:pt x="65" y="509"/>
                      </a:cubicBezTo>
                      <a:cubicBezTo>
                        <a:pt x="65" y="470"/>
                        <a:pt x="104" y="445"/>
                        <a:pt x="129" y="445"/>
                      </a:cubicBezTo>
                      <a:lnTo>
                        <a:pt x="168" y="445"/>
                      </a:lnTo>
                      <a:cubicBezTo>
                        <a:pt x="168" y="432"/>
                        <a:pt x="155" y="419"/>
                        <a:pt x="142" y="419"/>
                      </a:cubicBezTo>
                      <a:cubicBezTo>
                        <a:pt x="130" y="416"/>
                        <a:pt x="118" y="414"/>
                        <a:pt x="106" y="414"/>
                      </a:cubicBezTo>
                      <a:cubicBezTo>
                        <a:pt x="69" y="414"/>
                        <a:pt x="36" y="431"/>
                        <a:pt x="26" y="470"/>
                      </a:cubicBezTo>
                      <a:cubicBezTo>
                        <a:pt x="0" y="535"/>
                        <a:pt x="0"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0" y="1051"/>
                      </a:cubicBezTo>
                      <a:cubicBezTo>
                        <a:pt x="1032" y="1038"/>
                        <a:pt x="1097" y="1012"/>
                        <a:pt x="1161" y="999"/>
                      </a:cubicBezTo>
                      <a:cubicBezTo>
                        <a:pt x="1264" y="947"/>
                        <a:pt x="1380" y="896"/>
                        <a:pt x="1483" y="818"/>
                      </a:cubicBezTo>
                      <a:cubicBezTo>
                        <a:pt x="1574" y="754"/>
                        <a:pt x="1664" y="677"/>
                        <a:pt x="1754" y="612"/>
                      </a:cubicBezTo>
                      <a:cubicBezTo>
                        <a:pt x="1844" y="535"/>
                        <a:pt x="1922" y="457"/>
                        <a:pt x="2012" y="393"/>
                      </a:cubicBezTo>
                      <a:cubicBezTo>
                        <a:pt x="2089" y="341"/>
                        <a:pt x="2167" y="277"/>
                        <a:pt x="2257" y="238"/>
                      </a:cubicBezTo>
                      <a:cubicBezTo>
                        <a:pt x="2334" y="200"/>
                        <a:pt x="2412" y="161"/>
                        <a:pt x="2489" y="135"/>
                      </a:cubicBezTo>
                      <a:cubicBezTo>
                        <a:pt x="2566" y="122"/>
                        <a:pt x="2631" y="109"/>
                        <a:pt x="2708" y="109"/>
                      </a:cubicBezTo>
                      <a:cubicBezTo>
                        <a:pt x="2760" y="109"/>
                        <a:pt x="2824" y="122"/>
                        <a:pt x="2876" y="148"/>
                      </a:cubicBezTo>
                      <a:cubicBezTo>
                        <a:pt x="2902" y="174"/>
                        <a:pt x="2928" y="200"/>
                        <a:pt x="2940" y="225"/>
                      </a:cubicBezTo>
                      <a:cubicBezTo>
                        <a:pt x="2953" y="238"/>
                        <a:pt x="2953" y="251"/>
                        <a:pt x="2953" y="264"/>
                      </a:cubicBezTo>
                      <a:cubicBezTo>
                        <a:pt x="2953" y="251"/>
                        <a:pt x="2953" y="238"/>
                        <a:pt x="2953" y="225"/>
                      </a:cubicBezTo>
                      <a:cubicBezTo>
                        <a:pt x="2953" y="187"/>
                        <a:pt x="2928" y="148"/>
                        <a:pt x="2902" y="109"/>
                      </a:cubicBezTo>
                      <a:cubicBezTo>
                        <a:pt x="2850" y="71"/>
                        <a:pt x="2786" y="32"/>
                        <a:pt x="2721" y="19"/>
                      </a:cubicBezTo>
                      <a:cubicBezTo>
                        <a:pt x="2667" y="10"/>
                        <a:pt x="2605"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8" name="Google Shape;1508;p9"/>
                <p:cNvSpPr/>
                <p:nvPr/>
              </p:nvSpPr>
              <p:spPr>
                <a:xfrm>
                  <a:off x="3348815" y="648922"/>
                  <a:ext cx="176640" cy="63369"/>
                </a:xfrm>
                <a:custGeom>
                  <a:avLst/>
                  <a:gdLst/>
                  <a:ahLst/>
                  <a:cxnLst/>
                  <a:rect l="l" t="t" r="r" b="b"/>
                  <a:pathLst>
                    <a:path w="2966" h="1064" extrusionOk="0">
                      <a:moveTo>
                        <a:pt x="2559" y="1"/>
                      </a:moveTo>
                      <a:cubicBezTo>
                        <a:pt x="2535" y="1"/>
                        <a:pt x="2511" y="2"/>
                        <a:pt x="2489" y="6"/>
                      </a:cubicBezTo>
                      <a:cubicBezTo>
                        <a:pt x="2386" y="19"/>
                        <a:pt x="2282" y="45"/>
                        <a:pt x="2192" y="84"/>
                      </a:cubicBezTo>
                      <a:cubicBezTo>
                        <a:pt x="2089" y="122"/>
                        <a:pt x="1999" y="174"/>
                        <a:pt x="1908" y="238"/>
                      </a:cubicBezTo>
                      <a:cubicBezTo>
                        <a:pt x="1805" y="303"/>
                        <a:pt x="1715" y="367"/>
                        <a:pt x="1625" y="445"/>
                      </a:cubicBezTo>
                      <a:cubicBezTo>
                        <a:pt x="1535" y="509"/>
                        <a:pt x="1457" y="586"/>
                        <a:pt x="1354" y="638"/>
                      </a:cubicBezTo>
                      <a:cubicBezTo>
                        <a:pt x="1277" y="702"/>
                        <a:pt x="1186" y="754"/>
                        <a:pt x="1083" y="806"/>
                      </a:cubicBezTo>
                      <a:cubicBezTo>
                        <a:pt x="1032" y="818"/>
                        <a:pt x="993" y="831"/>
                        <a:pt x="941" y="844"/>
                      </a:cubicBezTo>
                      <a:cubicBezTo>
                        <a:pt x="890" y="857"/>
                        <a:pt x="838" y="870"/>
                        <a:pt x="800" y="870"/>
                      </a:cubicBezTo>
                      <a:cubicBezTo>
                        <a:pt x="696" y="870"/>
                        <a:pt x="606" y="870"/>
                        <a:pt x="503" y="857"/>
                      </a:cubicBezTo>
                      <a:cubicBezTo>
                        <a:pt x="426" y="844"/>
                        <a:pt x="335" y="818"/>
                        <a:pt x="271" y="780"/>
                      </a:cubicBezTo>
                      <a:cubicBezTo>
                        <a:pt x="206" y="754"/>
                        <a:pt x="142" y="702"/>
                        <a:pt x="103" y="651"/>
                      </a:cubicBezTo>
                      <a:cubicBezTo>
                        <a:pt x="77" y="612"/>
                        <a:pt x="65" y="548"/>
                        <a:pt x="77" y="509"/>
                      </a:cubicBezTo>
                      <a:cubicBezTo>
                        <a:pt x="77" y="470"/>
                        <a:pt x="103" y="445"/>
                        <a:pt x="142" y="445"/>
                      </a:cubicBezTo>
                      <a:lnTo>
                        <a:pt x="181" y="445"/>
                      </a:lnTo>
                      <a:cubicBezTo>
                        <a:pt x="168" y="432"/>
                        <a:pt x="155" y="419"/>
                        <a:pt x="155" y="419"/>
                      </a:cubicBezTo>
                      <a:cubicBezTo>
                        <a:pt x="143" y="416"/>
                        <a:pt x="130" y="414"/>
                        <a:pt x="119" y="414"/>
                      </a:cubicBezTo>
                      <a:cubicBezTo>
                        <a:pt x="81" y="414"/>
                        <a:pt x="49" y="431"/>
                        <a:pt x="39" y="470"/>
                      </a:cubicBezTo>
                      <a:cubicBezTo>
                        <a:pt x="0" y="535"/>
                        <a:pt x="0" y="612"/>
                        <a:pt x="39" y="677"/>
                      </a:cubicBezTo>
                      <a:cubicBezTo>
                        <a:pt x="65" y="754"/>
                        <a:pt x="129" y="818"/>
                        <a:pt x="193" y="883"/>
                      </a:cubicBezTo>
                      <a:cubicBezTo>
                        <a:pt x="284" y="935"/>
                        <a:pt x="374" y="986"/>
                        <a:pt x="477" y="1012"/>
                      </a:cubicBezTo>
                      <a:cubicBezTo>
                        <a:pt x="580" y="1038"/>
                        <a:pt x="696" y="1063"/>
                        <a:pt x="800" y="1063"/>
                      </a:cubicBezTo>
                      <a:cubicBezTo>
                        <a:pt x="864" y="1063"/>
                        <a:pt x="928" y="1051"/>
                        <a:pt x="980" y="1051"/>
                      </a:cubicBezTo>
                      <a:cubicBezTo>
                        <a:pt x="1045" y="1038"/>
                        <a:pt x="1109" y="1012"/>
                        <a:pt x="1161" y="999"/>
                      </a:cubicBezTo>
                      <a:cubicBezTo>
                        <a:pt x="1277" y="947"/>
                        <a:pt x="1393" y="896"/>
                        <a:pt x="1483" y="818"/>
                      </a:cubicBezTo>
                      <a:cubicBezTo>
                        <a:pt x="1586" y="754"/>
                        <a:pt x="1676" y="677"/>
                        <a:pt x="1767" y="612"/>
                      </a:cubicBezTo>
                      <a:cubicBezTo>
                        <a:pt x="1857" y="535"/>
                        <a:pt x="1934" y="457"/>
                        <a:pt x="2025" y="393"/>
                      </a:cubicBezTo>
                      <a:cubicBezTo>
                        <a:pt x="2102" y="341"/>
                        <a:pt x="2179" y="277"/>
                        <a:pt x="2270" y="238"/>
                      </a:cubicBezTo>
                      <a:cubicBezTo>
                        <a:pt x="2334" y="200"/>
                        <a:pt x="2424" y="161"/>
                        <a:pt x="2502" y="135"/>
                      </a:cubicBezTo>
                      <a:cubicBezTo>
                        <a:pt x="2579" y="122"/>
                        <a:pt x="2643" y="109"/>
                        <a:pt x="2721" y="109"/>
                      </a:cubicBezTo>
                      <a:cubicBezTo>
                        <a:pt x="2772" y="109"/>
                        <a:pt x="2837" y="122"/>
                        <a:pt x="2888" y="148"/>
                      </a:cubicBezTo>
                      <a:cubicBezTo>
                        <a:pt x="2914" y="174"/>
                        <a:pt x="2940" y="200"/>
                        <a:pt x="2953" y="225"/>
                      </a:cubicBezTo>
                      <a:cubicBezTo>
                        <a:pt x="2953" y="238"/>
                        <a:pt x="2966" y="251"/>
                        <a:pt x="2966" y="264"/>
                      </a:cubicBezTo>
                      <a:cubicBezTo>
                        <a:pt x="2966" y="251"/>
                        <a:pt x="2966" y="238"/>
                        <a:pt x="2966" y="225"/>
                      </a:cubicBezTo>
                      <a:cubicBezTo>
                        <a:pt x="2966" y="187"/>
                        <a:pt x="2940" y="148"/>
                        <a:pt x="2914" y="109"/>
                      </a:cubicBezTo>
                      <a:cubicBezTo>
                        <a:pt x="2863" y="71"/>
                        <a:pt x="2798" y="32"/>
                        <a:pt x="2734" y="19"/>
                      </a:cubicBezTo>
                      <a:cubicBezTo>
                        <a:pt x="2679" y="10"/>
                        <a:pt x="2618" y="1"/>
                        <a:pt x="2559"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9" name="Google Shape;1509;p9"/>
                <p:cNvSpPr/>
                <p:nvPr/>
              </p:nvSpPr>
              <p:spPr>
                <a:xfrm>
                  <a:off x="3447081" y="648922"/>
                  <a:ext cx="176700" cy="63369"/>
                </a:xfrm>
                <a:custGeom>
                  <a:avLst/>
                  <a:gdLst/>
                  <a:ahLst/>
                  <a:cxnLst/>
                  <a:rect l="l" t="t" r="r" b="b"/>
                  <a:pathLst>
                    <a:path w="2967" h="1064" extrusionOk="0">
                      <a:moveTo>
                        <a:pt x="2553" y="1"/>
                      </a:moveTo>
                      <a:cubicBezTo>
                        <a:pt x="2528" y="1"/>
                        <a:pt x="2503" y="2"/>
                        <a:pt x="2476" y="6"/>
                      </a:cubicBezTo>
                      <a:cubicBezTo>
                        <a:pt x="2373" y="19"/>
                        <a:pt x="2283" y="45"/>
                        <a:pt x="2193" y="84"/>
                      </a:cubicBezTo>
                      <a:cubicBezTo>
                        <a:pt x="2089" y="122"/>
                        <a:pt x="1986" y="174"/>
                        <a:pt x="1896" y="238"/>
                      </a:cubicBezTo>
                      <a:cubicBezTo>
                        <a:pt x="1806" y="303"/>
                        <a:pt x="1716" y="367"/>
                        <a:pt x="1625" y="445"/>
                      </a:cubicBezTo>
                      <a:cubicBezTo>
                        <a:pt x="1535" y="509"/>
                        <a:pt x="1445" y="586"/>
                        <a:pt x="1355" y="638"/>
                      </a:cubicBezTo>
                      <a:cubicBezTo>
                        <a:pt x="1264" y="702"/>
                        <a:pt x="1174" y="754"/>
                        <a:pt x="1084" y="806"/>
                      </a:cubicBezTo>
                      <a:cubicBezTo>
                        <a:pt x="1032" y="818"/>
                        <a:pt x="981" y="831"/>
                        <a:pt x="929" y="844"/>
                      </a:cubicBezTo>
                      <a:cubicBezTo>
                        <a:pt x="890" y="857"/>
                        <a:pt x="839" y="870"/>
                        <a:pt x="787" y="870"/>
                      </a:cubicBezTo>
                      <a:cubicBezTo>
                        <a:pt x="697" y="870"/>
                        <a:pt x="594" y="870"/>
                        <a:pt x="503" y="857"/>
                      </a:cubicBezTo>
                      <a:cubicBezTo>
                        <a:pt x="413" y="844"/>
                        <a:pt x="336" y="818"/>
                        <a:pt x="258" y="780"/>
                      </a:cubicBezTo>
                      <a:cubicBezTo>
                        <a:pt x="194" y="754"/>
                        <a:pt x="142" y="702"/>
                        <a:pt x="104" y="651"/>
                      </a:cubicBezTo>
                      <a:cubicBezTo>
                        <a:pt x="65" y="612"/>
                        <a:pt x="52" y="548"/>
                        <a:pt x="65" y="509"/>
                      </a:cubicBezTo>
                      <a:cubicBezTo>
                        <a:pt x="78"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1" y="535"/>
                        <a:pt x="1"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1" y="1051"/>
                      </a:cubicBezTo>
                      <a:cubicBezTo>
                        <a:pt x="1045" y="1038"/>
                        <a:pt x="1097" y="1012"/>
                        <a:pt x="1161" y="999"/>
                      </a:cubicBezTo>
                      <a:cubicBezTo>
                        <a:pt x="1277" y="947"/>
                        <a:pt x="1380" y="896"/>
                        <a:pt x="1483" y="818"/>
                      </a:cubicBezTo>
                      <a:cubicBezTo>
                        <a:pt x="1587" y="754"/>
                        <a:pt x="1677" y="677"/>
                        <a:pt x="1767" y="612"/>
                      </a:cubicBezTo>
                      <a:cubicBezTo>
                        <a:pt x="1857" y="535"/>
                        <a:pt x="1935" y="457"/>
                        <a:pt x="2012" y="393"/>
                      </a:cubicBezTo>
                      <a:cubicBezTo>
                        <a:pt x="2089" y="341"/>
                        <a:pt x="2167" y="277"/>
                        <a:pt x="2257" y="238"/>
                      </a:cubicBezTo>
                      <a:cubicBezTo>
                        <a:pt x="2334" y="200"/>
                        <a:pt x="2412" y="161"/>
                        <a:pt x="2502" y="135"/>
                      </a:cubicBezTo>
                      <a:cubicBezTo>
                        <a:pt x="2567" y="122"/>
                        <a:pt x="2644" y="109"/>
                        <a:pt x="2708" y="109"/>
                      </a:cubicBezTo>
                      <a:cubicBezTo>
                        <a:pt x="2773" y="109"/>
                        <a:pt x="2824" y="122"/>
                        <a:pt x="2876" y="148"/>
                      </a:cubicBezTo>
                      <a:cubicBezTo>
                        <a:pt x="2902" y="174"/>
                        <a:pt x="2928" y="200"/>
                        <a:pt x="2953" y="225"/>
                      </a:cubicBezTo>
                      <a:cubicBezTo>
                        <a:pt x="2953" y="238"/>
                        <a:pt x="2953" y="251"/>
                        <a:pt x="2966" y="264"/>
                      </a:cubicBezTo>
                      <a:cubicBezTo>
                        <a:pt x="2966" y="251"/>
                        <a:pt x="2966" y="238"/>
                        <a:pt x="2966" y="225"/>
                      </a:cubicBezTo>
                      <a:cubicBezTo>
                        <a:pt x="2953" y="187"/>
                        <a:pt x="2941" y="148"/>
                        <a:pt x="2902" y="109"/>
                      </a:cubicBezTo>
                      <a:cubicBezTo>
                        <a:pt x="2863" y="71"/>
                        <a:pt x="2799"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0" name="Google Shape;1510;p9"/>
                <p:cNvSpPr/>
                <p:nvPr/>
              </p:nvSpPr>
              <p:spPr>
                <a:xfrm>
                  <a:off x="3545406" y="648922"/>
                  <a:ext cx="176640" cy="63369"/>
                </a:xfrm>
                <a:custGeom>
                  <a:avLst/>
                  <a:gdLst/>
                  <a:ahLst/>
                  <a:cxnLst/>
                  <a:rect l="l" t="t" r="r" b="b"/>
                  <a:pathLst>
                    <a:path w="2966" h="1064" extrusionOk="0">
                      <a:moveTo>
                        <a:pt x="2555" y="1"/>
                      </a:moveTo>
                      <a:cubicBezTo>
                        <a:pt x="2529" y="1"/>
                        <a:pt x="2502" y="2"/>
                        <a:pt x="2476" y="6"/>
                      </a:cubicBezTo>
                      <a:cubicBezTo>
                        <a:pt x="2386" y="19"/>
                        <a:pt x="2282" y="45"/>
                        <a:pt x="2192" y="84"/>
                      </a:cubicBezTo>
                      <a:cubicBezTo>
                        <a:pt x="2089" y="122"/>
                        <a:pt x="1986" y="174"/>
                        <a:pt x="1896" y="238"/>
                      </a:cubicBezTo>
                      <a:cubicBezTo>
                        <a:pt x="1805" y="303"/>
                        <a:pt x="1715" y="367"/>
                        <a:pt x="1625" y="445"/>
                      </a:cubicBezTo>
                      <a:cubicBezTo>
                        <a:pt x="1535" y="509"/>
                        <a:pt x="1444" y="586"/>
                        <a:pt x="1354" y="638"/>
                      </a:cubicBezTo>
                      <a:cubicBezTo>
                        <a:pt x="1277" y="702"/>
                        <a:pt x="1173" y="754"/>
                        <a:pt x="1083" y="806"/>
                      </a:cubicBezTo>
                      <a:cubicBezTo>
                        <a:pt x="1032" y="818"/>
                        <a:pt x="980" y="831"/>
                        <a:pt x="941" y="844"/>
                      </a:cubicBezTo>
                      <a:cubicBezTo>
                        <a:pt x="890" y="857"/>
                        <a:pt x="838" y="870"/>
                        <a:pt x="787" y="870"/>
                      </a:cubicBezTo>
                      <a:cubicBezTo>
                        <a:pt x="696" y="870"/>
                        <a:pt x="593" y="870"/>
                        <a:pt x="503" y="857"/>
                      </a:cubicBezTo>
                      <a:cubicBezTo>
                        <a:pt x="426" y="844"/>
                        <a:pt x="335" y="818"/>
                        <a:pt x="271" y="780"/>
                      </a:cubicBezTo>
                      <a:cubicBezTo>
                        <a:pt x="206" y="754"/>
                        <a:pt x="142" y="702"/>
                        <a:pt x="103" y="651"/>
                      </a:cubicBezTo>
                      <a:cubicBezTo>
                        <a:pt x="77" y="612"/>
                        <a:pt x="65" y="548"/>
                        <a:pt x="77" y="509"/>
                      </a:cubicBezTo>
                      <a:cubicBezTo>
                        <a:pt x="77"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16" y="818"/>
                        <a:pt x="193" y="883"/>
                      </a:cubicBezTo>
                      <a:cubicBezTo>
                        <a:pt x="271" y="935"/>
                        <a:pt x="374" y="986"/>
                        <a:pt x="464" y="1012"/>
                      </a:cubicBezTo>
                      <a:cubicBezTo>
                        <a:pt x="580" y="1038"/>
                        <a:pt x="683" y="1063"/>
                        <a:pt x="800" y="1063"/>
                      </a:cubicBezTo>
                      <a:cubicBezTo>
                        <a:pt x="864" y="1063"/>
                        <a:pt x="928" y="1051"/>
                        <a:pt x="980" y="1051"/>
                      </a:cubicBezTo>
                      <a:cubicBezTo>
                        <a:pt x="1045" y="1038"/>
                        <a:pt x="1109" y="1012"/>
                        <a:pt x="1161" y="999"/>
                      </a:cubicBezTo>
                      <a:cubicBezTo>
                        <a:pt x="1277" y="947"/>
                        <a:pt x="1380" y="896"/>
                        <a:pt x="1483" y="818"/>
                      </a:cubicBezTo>
                      <a:cubicBezTo>
                        <a:pt x="1586" y="754"/>
                        <a:pt x="1676" y="677"/>
                        <a:pt x="1767" y="612"/>
                      </a:cubicBezTo>
                      <a:cubicBezTo>
                        <a:pt x="1857" y="535"/>
                        <a:pt x="1934" y="457"/>
                        <a:pt x="2012" y="393"/>
                      </a:cubicBezTo>
                      <a:cubicBezTo>
                        <a:pt x="2089" y="341"/>
                        <a:pt x="2179" y="277"/>
                        <a:pt x="2257" y="238"/>
                      </a:cubicBezTo>
                      <a:cubicBezTo>
                        <a:pt x="2334" y="200"/>
                        <a:pt x="2424" y="161"/>
                        <a:pt x="2502" y="135"/>
                      </a:cubicBezTo>
                      <a:cubicBezTo>
                        <a:pt x="2566" y="122"/>
                        <a:pt x="2643" y="109"/>
                        <a:pt x="2721" y="109"/>
                      </a:cubicBezTo>
                      <a:cubicBezTo>
                        <a:pt x="2772" y="109"/>
                        <a:pt x="2824" y="122"/>
                        <a:pt x="2876" y="148"/>
                      </a:cubicBezTo>
                      <a:cubicBezTo>
                        <a:pt x="2914" y="174"/>
                        <a:pt x="2940" y="200"/>
                        <a:pt x="2953" y="225"/>
                      </a:cubicBezTo>
                      <a:cubicBezTo>
                        <a:pt x="2953" y="238"/>
                        <a:pt x="2966" y="251"/>
                        <a:pt x="2966" y="264"/>
                      </a:cubicBezTo>
                      <a:cubicBezTo>
                        <a:pt x="2966" y="251"/>
                        <a:pt x="2966" y="238"/>
                        <a:pt x="2966" y="225"/>
                      </a:cubicBezTo>
                      <a:cubicBezTo>
                        <a:pt x="2953" y="187"/>
                        <a:pt x="2940" y="148"/>
                        <a:pt x="2914" y="109"/>
                      </a:cubicBezTo>
                      <a:cubicBezTo>
                        <a:pt x="2863" y="71"/>
                        <a:pt x="2798"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1" name="Google Shape;1511;p9"/>
                <p:cNvSpPr/>
                <p:nvPr/>
              </p:nvSpPr>
              <p:spPr>
                <a:xfrm>
                  <a:off x="3642897"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19" y="303"/>
                        <a:pt x="1716" y="367"/>
                        <a:pt x="1625" y="445"/>
                      </a:cubicBezTo>
                      <a:cubicBezTo>
                        <a:pt x="1548" y="509"/>
                        <a:pt x="1458" y="586"/>
                        <a:pt x="1368" y="638"/>
                      </a:cubicBezTo>
                      <a:cubicBezTo>
                        <a:pt x="1277" y="702"/>
                        <a:pt x="1187" y="754"/>
                        <a:pt x="1084" y="806"/>
                      </a:cubicBezTo>
                      <a:cubicBezTo>
                        <a:pt x="1032" y="818"/>
                        <a:pt x="994" y="831"/>
                        <a:pt x="942" y="844"/>
                      </a:cubicBezTo>
                      <a:cubicBezTo>
                        <a:pt x="890" y="857"/>
                        <a:pt x="839" y="870"/>
                        <a:pt x="800" y="870"/>
                      </a:cubicBezTo>
                      <a:cubicBezTo>
                        <a:pt x="697" y="870"/>
                        <a:pt x="607" y="870"/>
                        <a:pt x="504" y="857"/>
                      </a:cubicBezTo>
                      <a:cubicBezTo>
                        <a:pt x="426" y="844"/>
                        <a:pt x="349" y="818"/>
                        <a:pt x="271" y="780"/>
                      </a:cubicBezTo>
                      <a:cubicBezTo>
                        <a:pt x="207" y="754"/>
                        <a:pt x="155" y="702"/>
                        <a:pt x="104" y="651"/>
                      </a:cubicBezTo>
                      <a:cubicBezTo>
                        <a:pt x="78" y="612"/>
                        <a:pt x="65" y="548"/>
                        <a:pt x="78" y="509"/>
                      </a:cubicBezTo>
                      <a:cubicBezTo>
                        <a:pt x="78" y="470"/>
                        <a:pt x="104" y="445"/>
                        <a:pt x="143" y="445"/>
                      </a:cubicBezTo>
                      <a:lnTo>
                        <a:pt x="181" y="445"/>
                      </a:lnTo>
                      <a:cubicBezTo>
                        <a:pt x="168" y="432"/>
                        <a:pt x="168" y="419"/>
                        <a:pt x="155" y="419"/>
                      </a:cubicBezTo>
                      <a:cubicBezTo>
                        <a:pt x="143" y="416"/>
                        <a:pt x="131" y="414"/>
                        <a:pt x="119" y="414"/>
                      </a:cubicBezTo>
                      <a:cubicBezTo>
                        <a:pt x="82" y="414"/>
                        <a:pt x="49" y="431"/>
                        <a:pt x="39" y="470"/>
                      </a:cubicBezTo>
                      <a:cubicBezTo>
                        <a:pt x="1" y="535"/>
                        <a:pt x="1" y="612"/>
                        <a:pt x="39" y="677"/>
                      </a:cubicBezTo>
                      <a:cubicBezTo>
                        <a:pt x="65" y="754"/>
                        <a:pt x="130" y="818"/>
                        <a:pt x="194" y="883"/>
                      </a:cubicBezTo>
                      <a:cubicBezTo>
                        <a:pt x="284" y="935"/>
                        <a:pt x="375" y="986"/>
                        <a:pt x="478" y="1012"/>
                      </a:cubicBezTo>
                      <a:cubicBezTo>
                        <a:pt x="581" y="1038"/>
                        <a:pt x="697" y="1063"/>
                        <a:pt x="813" y="1063"/>
                      </a:cubicBezTo>
                      <a:cubicBezTo>
                        <a:pt x="865" y="1063"/>
                        <a:pt x="929" y="1051"/>
                        <a:pt x="994" y="1051"/>
                      </a:cubicBezTo>
                      <a:cubicBezTo>
                        <a:pt x="1045" y="1038"/>
                        <a:pt x="1110" y="1012"/>
                        <a:pt x="1174" y="999"/>
                      </a:cubicBezTo>
                      <a:cubicBezTo>
                        <a:pt x="1277" y="947"/>
                        <a:pt x="1393" y="896"/>
                        <a:pt x="1496" y="818"/>
                      </a:cubicBezTo>
                      <a:cubicBezTo>
                        <a:pt x="1587" y="754"/>
                        <a:pt x="1677" y="677"/>
                        <a:pt x="1767" y="612"/>
                      </a:cubicBezTo>
                      <a:cubicBezTo>
                        <a:pt x="1858" y="535"/>
                        <a:pt x="1935" y="457"/>
                        <a:pt x="2025" y="393"/>
                      </a:cubicBezTo>
                      <a:cubicBezTo>
                        <a:pt x="2102" y="341"/>
                        <a:pt x="2180" y="277"/>
                        <a:pt x="2270" y="238"/>
                      </a:cubicBezTo>
                      <a:cubicBezTo>
                        <a:pt x="2347" y="200"/>
                        <a:pt x="2425" y="161"/>
                        <a:pt x="2502" y="135"/>
                      </a:cubicBezTo>
                      <a:cubicBezTo>
                        <a:pt x="2580" y="122"/>
                        <a:pt x="2644" y="109"/>
                        <a:pt x="2721" y="109"/>
                      </a:cubicBezTo>
                      <a:cubicBezTo>
                        <a:pt x="2773" y="109"/>
                        <a:pt x="2837" y="122"/>
                        <a:pt x="2889" y="148"/>
                      </a:cubicBezTo>
                      <a:cubicBezTo>
                        <a:pt x="2915" y="174"/>
                        <a:pt x="2941" y="200"/>
                        <a:pt x="2954" y="225"/>
                      </a:cubicBezTo>
                      <a:cubicBezTo>
                        <a:pt x="2966" y="238"/>
                        <a:pt x="2966" y="251"/>
                        <a:pt x="2966" y="264"/>
                      </a:cubicBezTo>
                      <a:cubicBezTo>
                        <a:pt x="2966" y="251"/>
                        <a:pt x="2966" y="238"/>
                        <a:pt x="2966" y="225"/>
                      </a:cubicBezTo>
                      <a:cubicBezTo>
                        <a:pt x="2966" y="187"/>
                        <a:pt x="2941" y="148"/>
                        <a:pt x="2915" y="109"/>
                      </a:cubicBezTo>
                      <a:cubicBezTo>
                        <a:pt x="2863" y="71"/>
                        <a:pt x="2799" y="32"/>
                        <a:pt x="2734" y="19"/>
                      </a:cubicBezTo>
                      <a:cubicBezTo>
                        <a:pt x="2680"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2" name="Google Shape;1512;p9"/>
                <p:cNvSpPr/>
                <p:nvPr/>
              </p:nvSpPr>
              <p:spPr>
                <a:xfrm>
                  <a:off x="3741222" y="648922"/>
                  <a:ext cx="176640" cy="63369"/>
                </a:xfrm>
                <a:custGeom>
                  <a:avLst/>
                  <a:gdLst/>
                  <a:ahLst/>
                  <a:cxnLst/>
                  <a:rect l="l" t="t" r="r" b="b"/>
                  <a:pathLst>
                    <a:path w="2966" h="1064" extrusionOk="0">
                      <a:moveTo>
                        <a:pt x="2553" y="1"/>
                      </a:moveTo>
                      <a:cubicBezTo>
                        <a:pt x="2528" y="1"/>
                        <a:pt x="2502" y="2"/>
                        <a:pt x="2476" y="6"/>
                      </a:cubicBezTo>
                      <a:cubicBezTo>
                        <a:pt x="2386" y="19"/>
                        <a:pt x="2283" y="45"/>
                        <a:pt x="2192" y="84"/>
                      </a:cubicBezTo>
                      <a:cubicBezTo>
                        <a:pt x="2089" y="122"/>
                        <a:pt x="1986" y="174"/>
                        <a:pt x="1896" y="238"/>
                      </a:cubicBezTo>
                      <a:cubicBezTo>
                        <a:pt x="1805" y="303"/>
                        <a:pt x="1715" y="367"/>
                        <a:pt x="1625" y="445"/>
                      </a:cubicBezTo>
                      <a:cubicBezTo>
                        <a:pt x="1535" y="509"/>
                        <a:pt x="1444" y="586"/>
                        <a:pt x="1354" y="638"/>
                      </a:cubicBezTo>
                      <a:cubicBezTo>
                        <a:pt x="1264" y="702"/>
                        <a:pt x="1174" y="754"/>
                        <a:pt x="1083" y="806"/>
                      </a:cubicBezTo>
                      <a:cubicBezTo>
                        <a:pt x="1032" y="818"/>
                        <a:pt x="980" y="831"/>
                        <a:pt x="941" y="844"/>
                      </a:cubicBezTo>
                      <a:cubicBezTo>
                        <a:pt x="890" y="857"/>
                        <a:pt x="838" y="870"/>
                        <a:pt x="787" y="870"/>
                      </a:cubicBezTo>
                      <a:cubicBezTo>
                        <a:pt x="696" y="870"/>
                        <a:pt x="593" y="870"/>
                        <a:pt x="503" y="857"/>
                      </a:cubicBezTo>
                      <a:cubicBezTo>
                        <a:pt x="426" y="844"/>
                        <a:pt x="335" y="818"/>
                        <a:pt x="258" y="780"/>
                      </a:cubicBezTo>
                      <a:cubicBezTo>
                        <a:pt x="194" y="754"/>
                        <a:pt x="142" y="702"/>
                        <a:pt x="103" y="651"/>
                      </a:cubicBezTo>
                      <a:cubicBezTo>
                        <a:pt x="65" y="612"/>
                        <a:pt x="65" y="548"/>
                        <a:pt x="65" y="509"/>
                      </a:cubicBezTo>
                      <a:cubicBezTo>
                        <a:pt x="78" y="470"/>
                        <a:pt x="103" y="445"/>
                        <a:pt x="142" y="445"/>
                      </a:cubicBezTo>
                      <a:lnTo>
                        <a:pt x="181" y="445"/>
                      </a:lnTo>
                      <a:cubicBezTo>
                        <a:pt x="168" y="432"/>
                        <a:pt x="155" y="419"/>
                        <a:pt x="142" y="419"/>
                      </a:cubicBezTo>
                      <a:cubicBezTo>
                        <a:pt x="133" y="416"/>
                        <a:pt x="123" y="414"/>
                        <a:pt x="113" y="414"/>
                      </a:cubicBezTo>
                      <a:cubicBezTo>
                        <a:pt x="80" y="414"/>
                        <a:pt x="46" y="431"/>
                        <a:pt x="26" y="470"/>
                      </a:cubicBezTo>
                      <a:cubicBezTo>
                        <a:pt x="0" y="535"/>
                        <a:pt x="0" y="612"/>
                        <a:pt x="26" y="677"/>
                      </a:cubicBezTo>
                      <a:cubicBezTo>
                        <a:pt x="65" y="754"/>
                        <a:pt x="116" y="818"/>
                        <a:pt x="194" y="883"/>
                      </a:cubicBezTo>
                      <a:cubicBezTo>
                        <a:pt x="271" y="935"/>
                        <a:pt x="361" y="986"/>
                        <a:pt x="464" y="1012"/>
                      </a:cubicBezTo>
                      <a:cubicBezTo>
                        <a:pt x="580" y="1038"/>
                        <a:pt x="684" y="1063"/>
                        <a:pt x="800" y="1063"/>
                      </a:cubicBezTo>
                      <a:cubicBezTo>
                        <a:pt x="864" y="1063"/>
                        <a:pt x="916" y="1051"/>
                        <a:pt x="980" y="1051"/>
                      </a:cubicBezTo>
                      <a:cubicBezTo>
                        <a:pt x="1045" y="1038"/>
                        <a:pt x="1096" y="1012"/>
                        <a:pt x="1161" y="999"/>
                      </a:cubicBezTo>
                      <a:cubicBezTo>
                        <a:pt x="1277" y="947"/>
                        <a:pt x="1380" y="896"/>
                        <a:pt x="1483" y="818"/>
                      </a:cubicBezTo>
                      <a:cubicBezTo>
                        <a:pt x="1586" y="754"/>
                        <a:pt x="1676" y="677"/>
                        <a:pt x="1767" y="612"/>
                      </a:cubicBezTo>
                      <a:cubicBezTo>
                        <a:pt x="1857" y="535"/>
                        <a:pt x="1934" y="457"/>
                        <a:pt x="2012" y="393"/>
                      </a:cubicBezTo>
                      <a:cubicBezTo>
                        <a:pt x="2089" y="341"/>
                        <a:pt x="2179" y="277"/>
                        <a:pt x="2257" y="238"/>
                      </a:cubicBezTo>
                      <a:cubicBezTo>
                        <a:pt x="2334" y="200"/>
                        <a:pt x="2411" y="161"/>
                        <a:pt x="2502" y="135"/>
                      </a:cubicBezTo>
                      <a:cubicBezTo>
                        <a:pt x="2566" y="122"/>
                        <a:pt x="2644" y="109"/>
                        <a:pt x="2721" y="109"/>
                      </a:cubicBezTo>
                      <a:cubicBezTo>
                        <a:pt x="2773" y="109"/>
                        <a:pt x="2824" y="122"/>
                        <a:pt x="2876" y="148"/>
                      </a:cubicBezTo>
                      <a:cubicBezTo>
                        <a:pt x="2901" y="174"/>
                        <a:pt x="2927" y="200"/>
                        <a:pt x="2953" y="225"/>
                      </a:cubicBezTo>
                      <a:cubicBezTo>
                        <a:pt x="2953" y="238"/>
                        <a:pt x="2953" y="251"/>
                        <a:pt x="2966" y="264"/>
                      </a:cubicBezTo>
                      <a:cubicBezTo>
                        <a:pt x="2966" y="251"/>
                        <a:pt x="2966" y="238"/>
                        <a:pt x="2966" y="225"/>
                      </a:cubicBezTo>
                      <a:cubicBezTo>
                        <a:pt x="2953" y="187"/>
                        <a:pt x="2940" y="148"/>
                        <a:pt x="2914" y="109"/>
                      </a:cubicBezTo>
                      <a:cubicBezTo>
                        <a:pt x="2863" y="71"/>
                        <a:pt x="2798"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3" name="Google Shape;1513;p9"/>
                <p:cNvSpPr/>
                <p:nvPr/>
              </p:nvSpPr>
              <p:spPr>
                <a:xfrm>
                  <a:off x="3839488" y="648922"/>
                  <a:ext cx="176700" cy="63369"/>
                </a:xfrm>
                <a:custGeom>
                  <a:avLst/>
                  <a:gdLst/>
                  <a:ahLst/>
                  <a:cxnLst/>
                  <a:rect l="l" t="t" r="r" b="b"/>
                  <a:pathLst>
                    <a:path w="2967" h="1064" extrusionOk="0">
                      <a:moveTo>
                        <a:pt x="2954" y="225"/>
                      </a:moveTo>
                      <a:cubicBezTo>
                        <a:pt x="2954" y="238"/>
                        <a:pt x="2954" y="251"/>
                        <a:pt x="2954" y="264"/>
                      </a:cubicBezTo>
                      <a:cubicBezTo>
                        <a:pt x="2966" y="251"/>
                        <a:pt x="2966" y="238"/>
                        <a:pt x="2954" y="225"/>
                      </a:cubicBezTo>
                      <a:close/>
                      <a:moveTo>
                        <a:pt x="2553" y="1"/>
                      </a:moveTo>
                      <a:cubicBezTo>
                        <a:pt x="2528" y="1"/>
                        <a:pt x="2503" y="2"/>
                        <a:pt x="2476" y="6"/>
                      </a:cubicBezTo>
                      <a:cubicBezTo>
                        <a:pt x="2373" y="19"/>
                        <a:pt x="2283" y="45"/>
                        <a:pt x="2180" y="84"/>
                      </a:cubicBezTo>
                      <a:cubicBezTo>
                        <a:pt x="2077" y="122"/>
                        <a:pt x="1986" y="174"/>
                        <a:pt x="1896" y="238"/>
                      </a:cubicBezTo>
                      <a:cubicBezTo>
                        <a:pt x="1806" y="303"/>
                        <a:pt x="1716" y="367"/>
                        <a:pt x="1625" y="445"/>
                      </a:cubicBezTo>
                      <a:cubicBezTo>
                        <a:pt x="1535" y="509"/>
                        <a:pt x="1445" y="586"/>
                        <a:pt x="1355" y="638"/>
                      </a:cubicBezTo>
                      <a:cubicBezTo>
                        <a:pt x="1264" y="702"/>
                        <a:pt x="1174" y="754"/>
                        <a:pt x="1071" y="806"/>
                      </a:cubicBezTo>
                      <a:cubicBezTo>
                        <a:pt x="1032" y="818"/>
                        <a:pt x="981" y="831"/>
                        <a:pt x="929" y="844"/>
                      </a:cubicBezTo>
                      <a:cubicBezTo>
                        <a:pt x="890" y="857"/>
                        <a:pt x="839" y="870"/>
                        <a:pt x="787" y="870"/>
                      </a:cubicBezTo>
                      <a:cubicBezTo>
                        <a:pt x="697" y="870"/>
                        <a:pt x="594" y="870"/>
                        <a:pt x="504" y="857"/>
                      </a:cubicBezTo>
                      <a:cubicBezTo>
                        <a:pt x="413"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8" y="432"/>
                        <a:pt x="155" y="419"/>
                        <a:pt x="143" y="419"/>
                      </a:cubicBezTo>
                      <a:cubicBezTo>
                        <a:pt x="130" y="416"/>
                        <a:pt x="119" y="414"/>
                        <a:pt x="108" y="414"/>
                      </a:cubicBezTo>
                      <a:cubicBezTo>
                        <a:pt x="73" y="414"/>
                        <a:pt x="46" y="431"/>
                        <a:pt x="26" y="470"/>
                      </a:cubicBezTo>
                      <a:cubicBezTo>
                        <a:pt x="1" y="535"/>
                        <a:pt x="1"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1" y="1051"/>
                      </a:cubicBezTo>
                      <a:cubicBezTo>
                        <a:pt x="1045" y="1038"/>
                        <a:pt x="1097" y="1012"/>
                        <a:pt x="1161" y="999"/>
                      </a:cubicBezTo>
                      <a:cubicBezTo>
                        <a:pt x="1277" y="947"/>
                        <a:pt x="1380" y="896"/>
                        <a:pt x="1484" y="818"/>
                      </a:cubicBezTo>
                      <a:cubicBezTo>
                        <a:pt x="1587" y="754"/>
                        <a:pt x="1664" y="677"/>
                        <a:pt x="1754" y="612"/>
                      </a:cubicBezTo>
                      <a:cubicBezTo>
                        <a:pt x="1858" y="535"/>
                        <a:pt x="1935" y="457"/>
                        <a:pt x="2012" y="393"/>
                      </a:cubicBezTo>
                      <a:cubicBezTo>
                        <a:pt x="2090" y="341"/>
                        <a:pt x="2167" y="277"/>
                        <a:pt x="2257" y="238"/>
                      </a:cubicBezTo>
                      <a:cubicBezTo>
                        <a:pt x="2335" y="200"/>
                        <a:pt x="2412" y="161"/>
                        <a:pt x="2502" y="135"/>
                      </a:cubicBezTo>
                      <a:cubicBezTo>
                        <a:pt x="2567" y="122"/>
                        <a:pt x="2644" y="109"/>
                        <a:pt x="2709" y="109"/>
                      </a:cubicBezTo>
                      <a:cubicBezTo>
                        <a:pt x="2773" y="109"/>
                        <a:pt x="2825" y="122"/>
                        <a:pt x="2876" y="148"/>
                      </a:cubicBezTo>
                      <a:cubicBezTo>
                        <a:pt x="2902" y="174"/>
                        <a:pt x="2928" y="200"/>
                        <a:pt x="2954" y="225"/>
                      </a:cubicBezTo>
                      <a:cubicBezTo>
                        <a:pt x="2954" y="187"/>
                        <a:pt x="2928" y="148"/>
                        <a:pt x="2902" y="109"/>
                      </a:cubicBezTo>
                      <a:cubicBezTo>
                        <a:pt x="2850" y="71"/>
                        <a:pt x="2799" y="32"/>
                        <a:pt x="2734"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4" name="Google Shape;1514;p9"/>
                <p:cNvSpPr/>
                <p:nvPr/>
              </p:nvSpPr>
              <p:spPr>
                <a:xfrm>
                  <a:off x="3937813" y="648922"/>
                  <a:ext cx="175925" cy="63369"/>
                </a:xfrm>
                <a:custGeom>
                  <a:avLst/>
                  <a:gdLst/>
                  <a:ahLst/>
                  <a:cxnLst/>
                  <a:rect l="l" t="t" r="r" b="b"/>
                  <a:pathLst>
                    <a:path w="2954" h="1064" extrusionOk="0">
                      <a:moveTo>
                        <a:pt x="2547" y="1"/>
                      </a:moveTo>
                      <a:cubicBezTo>
                        <a:pt x="2522" y="1"/>
                        <a:pt x="2499" y="2"/>
                        <a:pt x="2476" y="6"/>
                      </a:cubicBezTo>
                      <a:cubicBezTo>
                        <a:pt x="2373" y="19"/>
                        <a:pt x="2270" y="45"/>
                        <a:pt x="2179" y="84"/>
                      </a:cubicBezTo>
                      <a:cubicBezTo>
                        <a:pt x="2076" y="122"/>
                        <a:pt x="1986" y="174"/>
                        <a:pt x="1896" y="238"/>
                      </a:cubicBezTo>
                      <a:cubicBezTo>
                        <a:pt x="1805" y="303"/>
                        <a:pt x="1702" y="367"/>
                        <a:pt x="1625" y="445"/>
                      </a:cubicBezTo>
                      <a:cubicBezTo>
                        <a:pt x="1535" y="509"/>
                        <a:pt x="1444" y="586"/>
                        <a:pt x="1354" y="638"/>
                      </a:cubicBezTo>
                      <a:cubicBezTo>
                        <a:pt x="1264" y="702"/>
                        <a:pt x="1174" y="754"/>
                        <a:pt x="1070" y="806"/>
                      </a:cubicBezTo>
                      <a:cubicBezTo>
                        <a:pt x="1032" y="818"/>
                        <a:pt x="980" y="831"/>
                        <a:pt x="929" y="844"/>
                      </a:cubicBezTo>
                      <a:cubicBezTo>
                        <a:pt x="877" y="857"/>
                        <a:pt x="838" y="870"/>
                        <a:pt x="787" y="870"/>
                      </a:cubicBezTo>
                      <a:cubicBezTo>
                        <a:pt x="684" y="870"/>
                        <a:pt x="593" y="870"/>
                        <a:pt x="490" y="857"/>
                      </a:cubicBezTo>
                      <a:cubicBezTo>
                        <a:pt x="413" y="844"/>
                        <a:pt x="335" y="818"/>
                        <a:pt x="258" y="780"/>
                      </a:cubicBezTo>
                      <a:cubicBezTo>
                        <a:pt x="194" y="754"/>
                        <a:pt x="142" y="702"/>
                        <a:pt x="90" y="651"/>
                      </a:cubicBezTo>
                      <a:cubicBezTo>
                        <a:pt x="65" y="612"/>
                        <a:pt x="52" y="548"/>
                        <a:pt x="65" y="509"/>
                      </a:cubicBezTo>
                      <a:cubicBezTo>
                        <a:pt x="65" y="470"/>
                        <a:pt x="103" y="445"/>
                        <a:pt x="129" y="445"/>
                      </a:cubicBezTo>
                      <a:lnTo>
                        <a:pt x="168" y="445"/>
                      </a:lnTo>
                      <a:cubicBezTo>
                        <a:pt x="168" y="432"/>
                        <a:pt x="155" y="419"/>
                        <a:pt x="142" y="419"/>
                      </a:cubicBezTo>
                      <a:cubicBezTo>
                        <a:pt x="130" y="416"/>
                        <a:pt x="118" y="414"/>
                        <a:pt x="108" y="414"/>
                      </a:cubicBezTo>
                      <a:cubicBezTo>
                        <a:pt x="73" y="414"/>
                        <a:pt x="46" y="431"/>
                        <a:pt x="26" y="470"/>
                      </a:cubicBezTo>
                      <a:cubicBezTo>
                        <a:pt x="0" y="535"/>
                        <a:pt x="0" y="612"/>
                        <a:pt x="26" y="677"/>
                      </a:cubicBezTo>
                      <a:cubicBezTo>
                        <a:pt x="65" y="754"/>
                        <a:pt x="116" y="818"/>
                        <a:pt x="194" y="883"/>
                      </a:cubicBezTo>
                      <a:cubicBezTo>
                        <a:pt x="271" y="935"/>
                        <a:pt x="361" y="986"/>
                        <a:pt x="464" y="1012"/>
                      </a:cubicBezTo>
                      <a:cubicBezTo>
                        <a:pt x="568" y="1038"/>
                        <a:pt x="684" y="1063"/>
                        <a:pt x="800" y="1063"/>
                      </a:cubicBezTo>
                      <a:cubicBezTo>
                        <a:pt x="851" y="1063"/>
                        <a:pt x="916" y="1051"/>
                        <a:pt x="980" y="1051"/>
                      </a:cubicBezTo>
                      <a:cubicBezTo>
                        <a:pt x="1032" y="1038"/>
                        <a:pt x="1096" y="1012"/>
                        <a:pt x="1161" y="999"/>
                      </a:cubicBezTo>
                      <a:cubicBezTo>
                        <a:pt x="1264" y="947"/>
                        <a:pt x="1380" y="896"/>
                        <a:pt x="1483" y="818"/>
                      </a:cubicBezTo>
                      <a:cubicBezTo>
                        <a:pt x="1573" y="754"/>
                        <a:pt x="1664" y="677"/>
                        <a:pt x="1754" y="612"/>
                      </a:cubicBezTo>
                      <a:cubicBezTo>
                        <a:pt x="1844" y="535"/>
                        <a:pt x="1921" y="457"/>
                        <a:pt x="2012" y="393"/>
                      </a:cubicBezTo>
                      <a:cubicBezTo>
                        <a:pt x="2089" y="341"/>
                        <a:pt x="2166" y="277"/>
                        <a:pt x="2257" y="238"/>
                      </a:cubicBezTo>
                      <a:cubicBezTo>
                        <a:pt x="2334" y="200"/>
                        <a:pt x="2411" y="161"/>
                        <a:pt x="2489" y="135"/>
                      </a:cubicBezTo>
                      <a:cubicBezTo>
                        <a:pt x="2566" y="122"/>
                        <a:pt x="2644" y="109"/>
                        <a:pt x="2708" y="109"/>
                      </a:cubicBezTo>
                      <a:cubicBezTo>
                        <a:pt x="2773" y="109"/>
                        <a:pt x="2824" y="122"/>
                        <a:pt x="2876" y="148"/>
                      </a:cubicBezTo>
                      <a:cubicBezTo>
                        <a:pt x="2901" y="174"/>
                        <a:pt x="2927" y="200"/>
                        <a:pt x="2940" y="225"/>
                      </a:cubicBezTo>
                      <a:cubicBezTo>
                        <a:pt x="2953" y="238"/>
                        <a:pt x="2953" y="251"/>
                        <a:pt x="2953" y="264"/>
                      </a:cubicBezTo>
                      <a:cubicBezTo>
                        <a:pt x="2953" y="251"/>
                        <a:pt x="2953" y="238"/>
                        <a:pt x="2953" y="225"/>
                      </a:cubicBezTo>
                      <a:cubicBezTo>
                        <a:pt x="2953" y="187"/>
                        <a:pt x="2927" y="148"/>
                        <a:pt x="2901" y="109"/>
                      </a:cubicBezTo>
                      <a:cubicBezTo>
                        <a:pt x="2850" y="71"/>
                        <a:pt x="2798" y="32"/>
                        <a:pt x="2734" y="19"/>
                      </a:cubicBezTo>
                      <a:cubicBezTo>
                        <a:pt x="2670"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5" name="Google Shape;1515;p9"/>
                <p:cNvSpPr/>
                <p:nvPr/>
              </p:nvSpPr>
              <p:spPr>
                <a:xfrm>
                  <a:off x="4035304" y="648922"/>
                  <a:ext cx="176700" cy="63369"/>
                </a:xfrm>
                <a:custGeom>
                  <a:avLst/>
                  <a:gdLst/>
                  <a:ahLst/>
                  <a:cxnLst/>
                  <a:rect l="l" t="t" r="r" b="b"/>
                  <a:pathLst>
                    <a:path w="2967" h="1064" extrusionOk="0">
                      <a:moveTo>
                        <a:pt x="2556" y="1"/>
                      </a:moveTo>
                      <a:cubicBezTo>
                        <a:pt x="2529" y="1"/>
                        <a:pt x="2503" y="2"/>
                        <a:pt x="2477" y="6"/>
                      </a:cubicBezTo>
                      <a:cubicBezTo>
                        <a:pt x="2386" y="19"/>
                        <a:pt x="2283" y="45"/>
                        <a:pt x="2193" y="84"/>
                      </a:cubicBezTo>
                      <a:cubicBezTo>
                        <a:pt x="2090" y="122"/>
                        <a:pt x="1987" y="174"/>
                        <a:pt x="1896" y="238"/>
                      </a:cubicBezTo>
                      <a:cubicBezTo>
                        <a:pt x="1806" y="303"/>
                        <a:pt x="1716" y="367"/>
                        <a:pt x="1626" y="445"/>
                      </a:cubicBezTo>
                      <a:cubicBezTo>
                        <a:pt x="1535" y="509"/>
                        <a:pt x="1445" y="586"/>
                        <a:pt x="1355" y="638"/>
                      </a:cubicBezTo>
                      <a:cubicBezTo>
                        <a:pt x="1277" y="702"/>
                        <a:pt x="1174" y="754"/>
                        <a:pt x="1084" y="806"/>
                      </a:cubicBezTo>
                      <a:cubicBezTo>
                        <a:pt x="1032" y="818"/>
                        <a:pt x="981" y="831"/>
                        <a:pt x="942" y="844"/>
                      </a:cubicBezTo>
                      <a:cubicBezTo>
                        <a:pt x="891" y="857"/>
                        <a:pt x="839" y="870"/>
                        <a:pt x="787" y="870"/>
                      </a:cubicBezTo>
                      <a:cubicBezTo>
                        <a:pt x="697" y="870"/>
                        <a:pt x="594" y="870"/>
                        <a:pt x="504" y="857"/>
                      </a:cubicBezTo>
                      <a:cubicBezTo>
                        <a:pt x="426" y="844"/>
                        <a:pt x="336" y="818"/>
                        <a:pt x="272" y="780"/>
                      </a:cubicBezTo>
                      <a:cubicBezTo>
                        <a:pt x="207" y="754"/>
                        <a:pt x="143" y="702"/>
                        <a:pt x="104" y="651"/>
                      </a:cubicBezTo>
                      <a:cubicBezTo>
                        <a:pt x="78" y="612"/>
                        <a:pt x="65" y="548"/>
                        <a:pt x="78" y="509"/>
                      </a:cubicBezTo>
                      <a:cubicBezTo>
                        <a:pt x="78" y="470"/>
                        <a:pt x="104" y="445"/>
                        <a:pt x="143" y="445"/>
                      </a:cubicBezTo>
                      <a:lnTo>
                        <a:pt x="181" y="445"/>
                      </a:lnTo>
                      <a:cubicBezTo>
                        <a:pt x="168" y="432"/>
                        <a:pt x="156" y="419"/>
                        <a:pt x="143" y="419"/>
                      </a:cubicBezTo>
                      <a:cubicBezTo>
                        <a:pt x="134" y="416"/>
                        <a:pt x="124" y="414"/>
                        <a:pt x="114" y="414"/>
                      </a:cubicBezTo>
                      <a:cubicBezTo>
                        <a:pt x="82" y="414"/>
                        <a:pt x="49" y="431"/>
                        <a:pt x="39" y="470"/>
                      </a:cubicBezTo>
                      <a:cubicBezTo>
                        <a:pt x="1" y="535"/>
                        <a:pt x="1" y="612"/>
                        <a:pt x="39" y="677"/>
                      </a:cubicBezTo>
                      <a:cubicBezTo>
                        <a:pt x="65" y="754"/>
                        <a:pt x="130" y="818"/>
                        <a:pt x="194" y="883"/>
                      </a:cubicBezTo>
                      <a:cubicBezTo>
                        <a:pt x="272" y="935"/>
                        <a:pt x="375" y="986"/>
                        <a:pt x="465" y="1012"/>
                      </a:cubicBezTo>
                      <a:cubicBezTo>
                        <a:pt x="581" y="1038"/>
                        <a:pt x="684" y="1063"/>
                        <a:pt x="800" y="1063"/>
                      </a:cubicBezTo>
                      <a:cubicBezTo>
                        <a:pt x="865" y="1063"/>
                        <a:pt x="929" y="1051"/>
                        <a:pt x="981" y="1051"/>
                      </a:cubicBezTo>
                      <a:cubicBezTo>
                        <a:pt x="1045" y="1038"/>
                        <a:pt x="1110" y="1012"/>
                        <a:pt x="1161" y="999"/>
                      </a:cubicBezTo>
                      <a:cubicBezTo>
                        <a:pt x="1277" y="947"/>
                        <a:pt x="1381" y="896"/>
                        <a:pt x="1484" y="818"/>
                      </a:cubicBezTo>
                      <a:cubicBezTo>
                        <a:pt x="1587" y="754"/>
                        <a:pt x="1677" y="677"/>
                        <a:pt x="1767" y="612"/>
                      </a:cubicBezTo>
                      <a:cubicBezTo>
                        <a:pt x="1858" y="535"/>
                        <a:pt x="1935" y="457"/>
                        <a:pt x="2012" y="393"/>
                      </a:cubicBezTo>
                      <a:cubicBezTo>
                        <a:pt x="2090" y="341"/>
                        <a:pt x="2180" y="277"/>
                        <a:pt x="2257" y="238"/>
                      </a:cubicBezTo>
                      <a:cubicBezTo>
                        <a:pt x="2335" y="200"/>
                        <a:pt x="2425" y="161"/>
                        <a:pt x="2502" y="135"/>
                      </a:cubicBezTo>
                      <a:cubicBezTo>
                        <a:pt x="2567" y="122"/>
                        <a:pt x="2644" y="109"/>
                        <a:pt x="2722" y="109"/>
                      </a:cubicBezTo>
                      <a:cubicBezTo>
                        <a:pt x="2773" y="109"/>
                        <a:pt x="2825" y="122"/>
                        <a:pt x="2876" y="148"/>
                      </a:cubicBezTo>
                      <a:cubicBezTo>
                        <a:pt x="2915" y="174"/>
                        <a:pt x="2941" y="200"/>
                        <a:pt x="2954" y="225"/>
                      </a:cubicBezTo>
                      <a:cubicBezTo>
                        <a:pt x="2954" y="238"/>
                        <a:pt x="2967" y="251"/>
                        <a:pt x="2967" y="264"/>
                      </a:cubicBezTo>
                      <a:cubicBezTo>
                        <a:pt x="2967" y="251"/>
                        <a:pt x="2967" y="238"/>
                        <a:pt x="2967" y="225"/>
                      </a:cubicBezTo>
                      <a:cubicBezTo>
                        <a:pt x="2954" y="187"/>
                        <a:pt x="2941" y="148"/>
                        <a:pt x="2915" y="109"/>
                      </a:cubicBezTo>
                      <a:cubicBezTo>
                        <a:pt x="2863" y="71"/>
                        <a:pt x="2799" y="32"/>
                        <a:pt x="2734" y="19"/>
                      </a:cubicBezTo>
                      <a:cubicBezTo>
                        <a:pt x="2680" y="10"/>
                        <a:pt x="2619" y="1"/>
                        <a:pt x="255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16" name="Google Shape;1516;p9"/>
              <p:cNvGrpSpPr/>
              <p:nvPr/>
            </p:nvGrpSpPr>
            <p:grpSpPr>
              <a:xfrm>
                <a:off x="1299890" y="844622"/>
                <a:ext cx="3315238" cy="64143"/>
                <a:chOff x="896765" y="648922"/>
                <a:chExt cx="3315238" cy="64143"/>
              </a:xfrm>
            </p:grpSpPr>
            <p:sp>
              <p:nvSpPr>
                <p:cNvPr id="1517" name="Google Shape;1517;p9"/>
                <p:cNvSpPr/>
                <p:nvPr/>
              </p:nvSpPr>
              <p:spPr>
                <a:xfrm>
                  <a:off x="896765"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06" y="303"/>
                        <a:pt x="1716" y="367"/>
                        <a:pt x="1625" y="445"/>
                      </a:cubicBezTo>
                      <a:cubicBezTo>
                        <a:pt x="1535" y="509"/>
                        <a:pt x="1445" y="586"/>
                        <a:pt x="1368" y="638"/>
                      </a:cubicBezTo>
                      <a:cubicBezTo>
                        <a:pt x="1277" y="702"/>
                        <a:pt x="1187" y="754"/>
                        <a:pt x="1084" y="806"/>
                      </a:cubicBezTo>
                      <a:cubicBezTo>
                        <a:pt x="1032" y="818"/>
                        <a:pt x="994" y="831"/>
                        <a:pt x="942" y="844"/>
                      </a:cubicBezTo>
                      <a:cubicBezTo>
                        <a:pt x="890" y="857"/>
                        <a:pt x="839" y="870"/>
                        <a:pt x="800" y="870"/>
                      </a:cubicBezTo>
                      <a:cubicBezTo>
                        <a:pt x="697" y="870"/>
                        <a:pt x="607" y="870"/>
                        <a:pt x="504" y="857"/>
                      </a:cubicBezTo>
                      <a:cubicBezTo>
                        <a:pt x="426" y="844"/>
                        <a:pt x="349" y="818"/>
                        <a:pt x="272" y="780"/>
                      </a:cubicBezTo>
                      <a:cubicBezTo>
                        <a:pt x="207" y="754"/>
                        <a:pt x="143" y="702"/>
                        <a:pt x="104" y="651"/>
                      </a:cubicBezTo>
                      <a:cubicBezTo>
                        <a:pt x="78" y="612"/>
                        <a:pt x="65" y="548"/>
                        <a:pt x="78" y="509"/>
                      </a:cubicBezTo>
                      <a:cubicBezTo>
                        <a:pt x="78" y="470"/>
                        <a:pt x="117" y="445"/>
                        <a:pt x="143" y="445"/>
                      </a:cubicBezTo>
                      <a:lnTo>
                        <a:pt x="181" y="445"/>
                      </a:lnTo>
                      <a:cubicBezTo>
                        <a:pt x="168" y="432"/>
                        <a:pt x="168" y="419"/>
                        <a:pt x="155" y="419"/>
                      </a:cubicBezTo>
                      <a:cubicBezTo>
                        <a:pt x="143" y="416"/>
                        <a:pt x="131" y="414"/>
                        <a:pt x="119" y="414"/>
                      </a:cubicBezTo>
                      <a:cubicBezTo>
                        <a:pt x="82" y="414"/>
                        <a:pt x="49" y="431"/>
                        <a:pt x="39" y="470"/>
                      </a:cubicBezTo>
                      <a:cubicBezTo>
                        <a:pt x="1" y="535"/>
                        <a:pt x="1" y="612"/>
                        <a:pt x="39" y="677"/>
                      </a:cubicBezTo>
                      <a:cubicBezTo>
                        <a:pt x="78" y="754"/>
                        <a:pt x="130" y="818"/>
                        <a:pt x="194" y="883"/>
                      </a:cubicBezTo>
                      <a:cubicBezTo>
                        <a:pt x="284" y="935"/>
                        <a:pt x="375" y="986"/>
                        <a:pt x="478" y="1012"/>
                      </a:cubicBezTo>
                      <a:cubicBezTo>
                        <a:pt x="581" y="1038"/>
                        <a:pt x="697" y="1063"/>
                        <a:pt x="800" y="1063"/>
                      </a:cubicBezTo>
                      <a:cubicBezTo>
                        <a:pt x="865" y="1063"/>
                        <a:pt x="929" y="1051"/>
                        <a:pt x="981" y="1051"/>
                      </a:cubicBezTo>
                      <a:cubicBezTo>
                        <a:pt x="1045" y="1038"/>
                        <a:pt x="1110" y="1012"/>
                        <a:pt x="1161" y="999"/>
                      </a:cubicBezTo>
                      <a:cubicBezTo>
                        <a:pt x="1277" y="947"/>
                        <a:pt x="1393" y="896"/>
                        <a:pt x="1484" y="818"/>
                      </a:cubicBezTo>
                      <a:cubicBezTo>
                        <a:pt x="1587" y="754"/>
                        <a:pt x="1677" y="677"/>
                        <a:pt x="1767" y="612"/>
                      </a:cubicBezTo>
                      <a:cubicBezTo>
                        <a:pt x="1858" y="535"/>
                        <a:pt x="1935" y="457"/>
                        <a:pt x="2025" y="393"/>
                      </a:cubicBezTo>
                      <a:cubicBezTo>
                        <a:pt x="2103" y="341"/>
                        <a:pt x="2180" y="277"/>
                        <a:pt x="2270" y="238"/>
                      </a:cubicBezTo>
                      <a:cubicBezTo>
                        <a:pt x="2348" y="200"/>
                        <a:pt x="2425" y="161"/>
                        <a:pt x="2502" y="135"/>
                      </a:cubicBezTo>
                      <a:cubicBezTo>
                        <a:pt x="2580" y="122"/>
                        <a:pt x="2644" y="109"/>
                        <a:pt x="2722" y="109"/>
                      </a:cubicBezTo>
                      <a:cubicBezTo>
                        <a:pt x="2773" y="109"/>
                        <a:pt x="2838" y="122"/>
                        <a:pt x="2876" y="148"/>
                      </a:cubicBezTo>
                      <a:cubicBezTo>
                        <a:pt x="2915" y="174"/>
                        <a:pt x="2941" y="200"/>
                        <a:pt x="2954" y="225"/>
                      </a:cubicBezTo>
                      <a:cubicBezTo>
                        <a:pt x="2967" y="238"/>
                        <a:pt x="2967" y="251"/>
                        <a:pt x="2967" y="264"/>
                      </a:cubicBezTo>
                      <a:cubicBezTo>
                        <a:pt x="2967" y="251"/>
                        <a:pt x="2967" y="238"/>
                        <a:pt x="2967" y="225"/>
                      </a:cubicBezTo>
                      <a:cubicBezTo>
                        <a:pt x="2967" y="187"/>
                        <a:pt x="2941" y="148"/>
                        <a:pt x="2915" y="109"/>
                      </a:cubicBezTo>
                      <a:cubicBezTo>
                        <a:pt x="2863" y="71"/>
                        <a:pt x="2799" y="32"/>
                        <a:pt x="2734" y="19"/>
                      </a:cubicBezTo>
                      <a:cubicBezTo>
                        <a:pt x="2680" y="10"/>
                        <a:pt x="2619"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8" name="Google Shape;1518;p9"/>
                <p:cNvSpPr/>
                <p:nvPr/>
              </p:nvSpPr>
              <p:spPr>
                <a:xfrm>
                  <a:off x="995090" y="648922"/>
                  <a:ext cx="176640" cy="63369"/>
                </a:xfrm>
                <a:custGeom>
                  <a:avLst/>
                  <a:gdLst/>
                  <a:ahLst/>
                  <a:cxnLst/>
                  <a:rect l="l" t="t" r="r" b="b"/>
                  <a:pathLst>
                    <a:path w="2966" h="1064" extrusionOk="0">
                      <a:moveTo>
                        <a:pt x="2555" y="1"/>
                      </a:moveTo>
                      <a:cubicBezTo>
                        <a:pt x="2529" y="1"/>
                        <a:pt x="2502" y="2"/>
                        <a:pt x="2476" y="6"/>
                      </a:cubicBezTo>
                      <a:cubicBezTo>
                        <a:pt x="2386" y="19"/>
                        <a:pt x="2283" y="45"/>
                        <a:pt x="2192" y="84"/>
                      </a:cubicBezTo>
                      <a:cubicBezTo>
                        <a:pt x="2089" y="122"/>
                        <a:pt x="1986" y="174"/>
                        <a:pt x="1896" y="238"/>
                      </a:cubicBezTo>
                      <a:cubicBezTo>
                        <a:pt x="1805" y="303"/>
                        <a:pt x="1715" y="367"/>
                        <a:pt x="1625" y="445"/>
                      </a:cubicBezTo>
                      <a:cubicBezTo>
                        <a:pt x="1535" y="509"/>
                        <a:pt x="1444" y="586"/>
                        <a:pt x="1354" y="638"/>
                      </a:cubicBezTo>
                      <a:cubicBezTo>
                        <a:pt x="1277" y="702"/>
                        <a:pt x="1174" y="754"/>
                        <a:pt x="1083" y="806"/>
                      </a:cubicBezTo>
                      <a:cubicBezTo>
                        <a:pt x="1032" y="818"/>
                        <a:pt x="980" y="831"/>
                        <a:pt x="942" y="844"/>
                      </a:cubicBezTo>
                      <a:cubicBezTo>
                        <a:pt x="890" y="857"/>
                        <a:pt x="838" y="870"/>
                        <a:pt x="787" y="870"/>
                      </a:cubicBezTo>
                      <a:cubicBezTo>
                        <a:pt x="697" y="870"/>
                        <a:pt x="593" y="870"/>
                        <a:pt x="503" y="857"/>
                      </a:cubicBezTo>
                      <a:cubicBezTo>
                        <a:pt x="426" y="844"/>
                        <a:pt x="336" y="818"/>
                        <a:pt x="271" y="780"/>
                      </a:cubicBezTo>
                      <a:cubicBezTo>
                        <a:pt x="207" y="754"/>
                        <a:pt x="142" y="702"/>
                        <a:pt x="103" y="651"/>
                      </a:cubicBezTo>
                      <a:cubicBezTo>
                        <a:pt x="78" y="612"/>
                        <a:pt x="65" y="548"/>
                        <a:pt x="78" y="509"/>
                      </a:cubicBezTo>
                      <a:cubicBezTo>
                        <a:pt x="78"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16" y="818"/>
                        <a:pt x="194" y="883"/>
                      </a:cubicBezTo>
                      <a:cubicBezTo>
                        <a:pt x="271" y="935"/>
                        <a:pt x="374" y="986"/>
                        <a:pt x="464" y="1012"/>
                      </a:cubicBezTo>
                      <a:cubicBezTo>
                        <a:pt x="581" y="1038"/>
                        <a:pt x="684" y="1063"/>
                        <a:pt x="800" y="1063"/>
                      </a:cubicBezTo>
                      <a:cubicBezTo>
                        <a:pt x="864" y="1063"/>
                        <a:pt x="929" y="1051"/>
                        <a:pt x="980" y="1051"/>
                      </a:cubicBezTo>
                      <a:cubicBezTo>
                        <a:pt x="1045" y="1038"/>
                        <a:pt x="1109" y="1012"/>
                        <a:pt x="1161" y="999"/>
                      </a:cubicBezTo>
                      <a:cubicBezTo>
                        <a:pt x="1277" y="947"/>
                        <a:pt x="1380" y="896"/>
                        <a:pt x="1483" y="818"/>
                      </a:cubicBezTo>
                      <a:cubicBezTo>
                        <a:pt x="1586" y="754"/>
                        <a:pt x="1677" y="677"/>
                        <a:pt x="1767" y="612"/>
                      </a:cubicBezTo>
                      <a:cubicBezTo>
                        <a:pt x="1857" y="535"/>
                        <a:pt x="1934" y="457"/>
                        <a:pt x="2012" y="393"/>
                      </a:cubicBezTo>
                      <a:cubicBezTo>
                        <a:pt x="2089" y="341"/>
                        <a:pt x="2179" y="277"/>
                        <a:pt x="2257" y="238"/>
                      </a:cubicBezTo>
                      <a:cubicBezTo>
                        <a:pt x="2334" y="200"/>
                        <a:pt x="2424" y="161"/>
                        <a:pt x="2502" y="135"/>
                      </a:cubicBezTo>
                      <a:cubicBezTo>
                        <a:pt x="2566" y="122"/>
                        <a:pt x="2644" y="109"/>
                        <a:pt x="2721" y="109"/>
                      </a:cubicBezTo>
                      <a:cubicBezTo>
                        <a:pt x="2773" y="109"/>
                        <a:pt x="2824" y="122"/>
                        <a:pt x="2876" y="148"/>
                      </a:cubicBezTo>
                      <a:cubicBezTo>
                        <a:pt x="2914" y="174"/>
                        <a:pt x="2940" y="200"/>
                        <a:pt x="2953" y="225"/>
                      </a:cubicBezTo>
                      <a:cubicBezTo>
                        <a:pt x="2953" y="238"/>
                        <a:pt x="2966" y="251"/>
                        <a:pt x="2966" y="264"/>
                      </a:cubicBezTo>
                      <a:cubicBezTo>
                        <a:pt x="2966" y="251"/>
                        <a:pt x="2966" y="238"/>
                        <a:pt x="2966" y="225"/>
                      </a:cubicBezTo>
                      <a:cubicBezTo>
                        <a:pt x="2953" y="187"/>
                        <a:pt x="2940" y="148"/>
                        <a:pt x="2914" y="109"/>
                      </a:cubicBezTo>
                      <a:cubicBezTo>
                        <a:pt x="2863" y="71"/>
                        <a:pt x="2798"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9" name="Google Shape;1519;p9"/>
                <p:cNvSpPr/>
                <p:nvPr/>
              </p:nvSpPr>
              <p:spPr>
                <a:xfrm>
                  <a:off x="1093356" y="648922"/>
                  <a:ext cx="176700" cy="63369"/>
                </a:xfrm>
                <a:custGeom>
                  <a:avLst/>
                  <a:gdLst/>
                  <a:ahLst/>
                  <a:cxnLst/>
                  <a:rect l="l" t="t" r="r" b="b"/>
                  <a:pathLst>
                    <a:path w="2967" h="1064" extrusionOk="0">
                      <a:moveTo>
                        <a:pt x="2553" y="1"/>
                      </a:moveTo>
                      <a:cubicBezTo>
                        <a:pt x="2528" y="1"/>
                        <a:pt x="2503" y="2"/>
                        <a:pt x="2477" y="6"/>
                      </a:cubicBezTo>
                      <a:cubicBezTo>
                        <a:pt x="2373" y="19"/>
                        <a:pt x="2283" y="45"/>
                        <a:pt x="2193" y="84"/>
                      </a:cubicBezTo>
                      <a:cubicBezTo>
                        <a:pt x="2090" y="122"/>
                        <a:pt x="1987" y="174"/>
                        <a:pt x="1896" y="238"/>
                      </a:cubicBezTo>
                      <a:cubicBezTo>
                        <a:pt x="1806" y="303"/>
                        <a:pt x="1716" y="367"/>
                        <a:pt x="1625" y="445"/>
                      </a:cubicBezTo>
                      <a:cubicBezTo>
                        <a:pt x="1535" y="509"/>
                        <a:pt x="1445" y="586"/>
                        <a:pt x="1355" y="638"/>
                      </a:cubicBezTo>
                      <a:cubicBezTo>
                        <a:pt x="1264" y="702"/>
                        <a:pt x="1174" y="754"/>
                        <a:pt x="1084" y="806"/>
                      </a:cubicBezTo>
                      <a:cubicBezTo>
                        <a:pt x="1032" y="818"/>
                        <a:pt x="981" y="831"/>
                        <a:pt x="942" y="844"/>
                      </a:cubicBezTo>
                      <a:cubicBezTo>
                        <a:pt x="890" y="857"/>
                        <a:pt x="839" y="870"/>
                        <a:pt x="787" y="870"/>
                      </a:cubicBezTo>
                      <a:cubicBezTo>
                        <a:pt x="697" y="870"/>
                        <a:pt x="594" y="870"/>
                        <a:pt x="504" y="857"/>
                      </a:cubicBezTo>
                      <a:cubicBezTo>
                        <a:pt x="413"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8" y="432"/>
                        <a:pt x="155" y="419"/>
                        <a:pt x="143" y="419"/>
                      </a:cubicBezTo>
                      <a:cubicBezTo>
                        <a:pt x="133" y="416"/>
                        <a:pt x="124" y="414"/>
                        <a:pt x="114" y="414"/>
                      </a:cubicBezTo>
                      <a:cubicBezTo>
                        <a:pt x="81" y="414"/>
                        <a:pt x="46" y="431"/>
                        <a:pt x="27" y="470"/>
                      </a:cubicBezTo>
                      <a:cubicBezTo>
                        <a:pt x="1" y="535"/>
                        <a:pt x="1" y="612"/>
                        <a:pt x="27" y="677"/>
                      </a:cubicBezTo>
                      <a:cubicBezTo>
                        <a:pt x="65" y="754"/>
                        <a:pt x="117" y="818"/>
                        <a:pt x="194" y="883"/>
                      </a:cubicBezTo>
                      <a:cubicBezTo>
                        <a:pt x="272" y="935"/>
                        <a:pt x="362" y="986"/>
                        <a:pt x="465" y="1012"/>
                      </a:cubicBezTo>
                      <a:cubicBezTo>
                        <a:pt x="581" y="1038"/>
                        <a:pt x="684" y="1063"/>
                        <a:pt x="800" y="1063"/>
                      </a:cubicBezTo>
                      <a:cubicBezTo>
                        <a:pt x="865" y="1063"/>
                        <a:pt x="916" y="1051"/>
                        <a:pt x="981" y="1051"/>
                      </a:cubicBezTo>
                      <a:cubicBezTo>
                        <a:pt x="1045" y="1038"/>
                        <a:pt x="1097" y="1012"/>
                        <a:pt x="1161" y="999"/>
                      </a:cubicBezTo>
                      <a:cubicBezTo>
                        <a:pt x="1277" y="947"/>
                        <a:pt x="1380" y="896"/>
                        <a:pt x="1484" y="818"/>
                      </a:cubicBezTo>
                      <a:cubicBezTo>
                        <a:pt x="1587" y="754"/>
                        <a:pt x="1664" y="677"/>
                        <a:pt x="1767" y="612"/>
                      </a:cubicBezTo>
                      <a:cubicBezTo>
                        <a:pt x="1858" y="535"/>
                        <a:pt x="1935" y="457"/>
                        <a:pt x="2012" y="393"/>
                      </a:cubicBezTo>
                      <a:cubicBezTo>
                        <a:pt x="2090" y="341"/>
                        <a:pt x="2180" y="277"/>
                        <a:pt x="2257" y="238"/>
                      </a:cubicBezTo>
                      <a:cubicBezTo>
                        <a:pt x="2335" y="200"/>
                        <a:pt x="2412" y="161"/>
                        <a:pt x="2502" y="135"/>
                      </a:cubicBezTo>
                      <a:cubicBezTo>
                        <a:pt x="2567" y="122"/>
                        <a:pt x="2644" y="109"/>
                        <a:pt x="2722" y="109"/>
                      </a:cubicBezTo>
                      <a:cubicBezTo>
                        <a:pt x="2773" y="109"/>
                        <a:pt x="2825" y="122"/>
                        <a:pt x="2876" y="148"/>
                      </a:cubicBezTo>
                      <a:cubicBezTo>
                        <a:pt x="2915" y="174"/>
                        <a:pt x="2928" y="200"/>
                        <a:pt x="2954" y="225"/>
                      </a:cubicBezTo>
                      <a:cubicBezTo>
                        <a:pt x="2954" y="238"/>
                        <a:pt x="2954" y="251"/>
                        <a:pt x="2967" y="264"/>
                      </a:cubicBezTo>
                      <a:cubicBezTo>
                        <a:pt x="2967" y="251"/>
                        <a:pt x="2967" y="238"/>
                        <a:pt x="2967" y="225"/>
                      </a:cubicBezTo>
                      <a:cubicBezTo>
                        <a:pt x="2954" y="187"/>
                        <a:pt x="2941" y="148"/>
                        <a:pt x="2902" y="109"/>
                      </a:cubicBezTo>
                      <a:cubicBezTo>
                        <a:pt x="2863" y="71"/>
                        <a:pt x="2799" y="32"/>
                        <a:pt x="2734"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0" name="Google Shape;1520;p9"/>
                <p:cNvSpPr/>
                <p:nvPr/>
              </p:nvSpPr>
              <p:spPr>
                <a:xfrm>
                  <a:off x="1191681" y="648922"/>
                  <a:ext cx="175925" cy="63369"/>
                </a:xfrm>
                <a:custGeom>
                  <a:avLst/>
                  <a:gdLst/>
                  <a:ahLst/>
                  <a:cxnLst/>
                  <a:rect l="l" t="t" r="r" b="b"/>
                  <a:pathLst>
                    <a:path w="2954" h="1064" extrusionOk="0">
                      <a:moveTo>
                        <a:pt x="2547" y="1"/>
                      </a:moveTo>
                      <a:cubicBezTo>
                        <a:pt x="2522" y="1"/>
                        <a:pt x="2499" y="2"/>
                        <a:pt x="2476" y="6"/>
                      </a:cubicBezTo>
                      <a:cubicBezTo>
                        <a:pt x="2373" y="19"/>
                        <a:pt x="2270" y="45"/>
                        <a:pt x="2179" y="84"/>
                      </a:cubicBezTo>
                      <a:cubicBezTo>
                        <a:pt x="2076" y="122"/>
                        <a:pt x="1986" y="174"/>
                        <a:pt x="1896" y="238"/>
                      </a:cubicBezTo>
                      <a:cubicBezTo>
                        <a:pt x="1793" y="303"/>
                        <a:pt x="1702" y="367"/>
                        <a:pt x="1612" y="445"/>
                      </a:cubicBezTo>
                      <a:cubicBezTo>
                        <a:pt x="1535" y="509"/>
                        <a:pt x="1444" y="586"/>
                        <a:pt x="1354" y="638"/>
                      </a:cubicBezTo>
                      <a:cubicBezTo>
                        <a:pt x="1264" y="702"/>
                        <a:pt x="1174" y="754"/>
                        <a:pt x="1071" y="806"/>
                      </a:cubicBezTo>
                      <a:cubicBezTo>
                        <a:pt x="1032" y="818"/>
                        <a:pt x="980" y="831"/>
                        <a:pt x="929" y="844"/>
                      </a:cubicBezTo>
                      <a:cubicBezTo>
                        <a:pt x="877" y="857"/>
                        <a:pt x="838" y="870"/>
                        <a:pt x="787" y="870"/>
                      </a:cubicBezTo>
                      <a:cubicBezTo>
                        <a:pt x="684" y="870"/>
                        <a:pt x="593" y="870"/>
                        <a:pt x="503" y="857"/>
                      </a:cubicBezTo>
                      <a:cubicBezTo>
                        <a:pt x="413" y="844"/>
                        <a:pt x="336" y="818"/>
                        <a:pt x="258" y="780"/>
                      </a:cubicBezTo>
                      <a:cubicBezTo>
                        <a:pt x="194" y="754"/>
                        <a:pt x="142" y="702"/>
                        <a:pt x="91" y="651"/>
                      </a:cubicBezTo>
                      <a:cubicBezTo>
                        <a:pt x="65" y="612"/>
                        <a:pt x="52" y="548"/>
                        <a:pt x="65" y="509"/>
                      </a:cubicBezTo>
                      <a:cubicBezTo>
                        <a:pt x="65" y="470"/>
                        <a:pt x="103" y="445"/>
                        <a:pt x="129" y="445"/>
                      </a:cubicBezTo>
                      <a:lnTo>
                        <a:pt x="181" y="445"/>
                      </a:lnTo>
                      <a:cubicBezTo>
                        <a:pt x="168" y="432"/>
                        <a:pt x="155" y="419"/>
                        <a:pt x="142" y="419"/>
                      </a:cubicBezTo>
                      <a:cubicBezTo>
                        <a:pt x="130" y="416"/>
                        <a:pt x="118" y="414"/>
                        <a:pt x="108" y="414"/>
                      </a:cubicBezTo>
                      <a:cubicBezTo>
                        <a:pt x="73" y="414"/>
                        <a:pt x="46" y="431"/>
                        <a:pt x="26" y="470"/>
                      </a:cubicBezTo>
                      <a:cubicBezTo>
                        <a:pt x="0" y="535"/>
                        <a:pt x="0" y="612"/>
                        <a:pt x="26" y="677"/>
                      </a:cubicBezTo>
                      <a:cubicBezTo>
                        <a:pt x="65" y="754"/>
                        <a:pt x="116" y="818"/>
                        <a:pt x="181" y="883"/>
                      </a:cubicBezTo>
                      <a:cubicBezTo>
                        <a:pt x="271" y="935"/>
                        <a:pt x="361" y="986"/>
                        <a:pt x="464" y="1012"/>
                      </a:cubicBezTo>
                      <a:cubicBezTo>
                        <a:pt x="568" y="1038"/>
                        <a:pt x="684" y="1063"/>
                        <a:pt x="787" y="1063"/>
                      </a:cubicBezTo>
                      <a:cubicBezTo>
                        <a:pt x="851" y="1063"/>
                        <a:pt x="916" y="1051"/>
                        <a:pt x="980" y="1051"/>
                      </a:cubicBezTo>
                      <a:cubicBezTo>
                        <a:pt x="1032" y="1038"/>
                        <a:pt x="1096" y="1012"/>
                        <a:pt x="1161" y="999"/>
                      </a:cubicBezTo>
                      <a:cubicBezTo>
                        <a:pt x="1264" y="947"/>
                        <a:pt x="1380" y="896"/>
                        <a:pt x="1483" y="818"/>
                      </a:cubicBezTo>
                      <a:cubicBezTo>
                        <a:pt x="1573" y="754"/>
                        <a:pt x="1664" y="677"/>
                        <a:pt x="1754" y="612"/>
                      </a:cubicBezTo>
                      <a:cubicBezTo>
                        <a:pt x="1844" y="535"/>
                        <a:pt x="1922" y="457"/>
                        <a:pt x="2012" y="393"/>
                      </a:cubicBezTo>
                      <a:cubicBezTo>
                        <a:pt x="2089" y="341"/>
                        <a:pt x="2167" y="277"/>
                        <a:pt x="2257" y="238"/>
                      </a:cubicBezTo>
                      <a:cubicBezTo>
                        <a:pt x="2334" y="200"/>
                        <a:pt x="2412" y="161"/>
                        <a:pt x="2489" y="135"/>
                      </a:cubicBezTo>
                      <a:cubicBezTo>
                        <a:pt x="2566" y="122"/>
                        <a:pt x="2631" y="109"/>
                        <a:pt x="2708" y="109"/>
                      </a:cubicBezTo>
                      <a:cubicBezTo>
                        <a:pt x="2760" y="109"/>
                        <a:pt x="2824" y="122"/>
                        <a:pt x="2876" y="148"/>
                      </a:cubicBezTo>
                      <a:cubicBezTo>
                        <a:pt x="2902" y="174"/>
                        <a:pt x="2927" y="200"/>
                        <a:pt x="2940" y="225"/>
                      </a:cubicBezTo>
                      <a:cubicBezTo>
                        <a:pt x="2953" y="238"/>
                        <a:pt x="2953" y="251"/>
                        <a:pt x="2953" y="264"/>
                      </a:cubicBezTo>
                      <a:cubicBezTo>
                        <a:pt x="2953" y="251"/>
                        <a:pt x="2953" y="238"/>
                        <a:pt x="2953" y="225"/>
                      </a:cubicBezTo>
                      <a:cubicBezTo>
                        <a:pt x="2953" y="187"/>
                        <a:pt x="2927" y="148"/>
                        <a:pt x="2902" y="109"/>
                      </a:cubicBezTo>
                      <a:cubicBezTo>
                        <a:pt x="2850" y="71"/>
                        <a:pt x="2785" y="32"/>
                        <a:pt x="2721" y="19"/>
                      </a:cubicBezTo>
                      <a:cubicBezTo>
                        <a:pt x="2666" y="10"/>
                        <a:pt x="2605"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1" name="Google Shape;1521;p9"/>
                <p:cNvSpPr/>
                <p:nvPr/>
              </p:nvSpPr>
              <p:spPr>
                <a:xfrm>
                  <a:off x="1289946" y="648922"/>
                  <a:ext cx="175925" cy="63369"/>
                </a:xfrm>
                <a:custGeom>
                  <a:avLst/>
                  <a:gdLst/>
                  <a:ahLst/>
                  <a:cxnLst/>
                  <a:rect l="l" t="t" r="r" b="b"/>
                  <a:pathLst>
                    <a:path w="2954" h="1064" extrusionOk="0">
                      <a:moveTo>
                        <a:pt x="2547" y="1"/>
                      </a:moveTo>
                      <a:cubicBezTo>
                        <a:pt x="2523" y="1"/>
                        <a:pt x="2499" y="2"/>
                        <a:pt x="2477" y="6"/>
                      </a:cubicBezTo>
                      <a:cubicBezTo>
                        <a:pt x="2373" y="19"/>
                        <a:pt x="2270" y="45"/>
                        <a:pt x="2180" y="84"/>
                      </a:cubicBezTo>
                      <a:cubicBezTo>
                        <a:pt x="2077" y="122"/>
                        <a:pt x="1987" y="174"/>
                        <a:pt x="1896" y="238"/>
                      </a:cubicBezTo>
                      <a:cubicBezTo>
                        <a:pt x="1806" y="303"/>
                        <a:pt x="1703" y="367"/>
                        <a:pt x="1613" y="445"/>
                      </a:cubicBezTo>
                      <a:cubicBezTo>
                        <a:pt x="1535" y="509"/>
                        <a:pt x="1445" y="586"/>
                        <a:pt x="1355" y="638"/>
                      </a:cubicBezTo>
                      <a:cubicBezTo>
                        <a:pt x="1264" y="702"/>
                        <a:pt x="1174" y="754"/>
                        <a:pt x="1071" y="806"/>
                      </a:cubicBezTo>
                      <a:cubicBezTo>
                        <a:pt x="1032" y="818"/>
                        <a:pt x="981" y="831"/>
                        <a:pt x="929" y="844"/>
                      </a:cubicBezTo>
                      <a:cubicBezTo>
                        <a:pt x="878" y="857"/>
                        <a:pt x="839" y="870"/>
                        <a:pt x="787" y="870"/>
                      </a:cubicBezTo>
                      <a:cubicBezTo>
                        <a:pt x="684" y="870"/>
                        <a:pt x="594" y="870"/>
                        <a:pt x="504" y="857"/>
                      </a:cubicBezTo>
                      <a:cubicBezTo>
                        <a:pt x="413" y="844"/>
                        <a:pt x="336" y="818"/>
                        <a:pt x="259" y="780"/>
                      </a:cubicBezTo>
                      <a:cubicBezTo>
                        <a:pt x="194" y="754"/>
                        <a:pt x="143" y="702"/>
                        <a:pt x="104" y="651"/>
                      </a:cubicBezTo>
                      <a:cubicBezTo>
                        <a:pt x="65" y="612"/>
                        <a:pt x="52" y="548"/>
                        <a:pt x="65" y="509"/>
                      </a:cubicBezTo>
                      <a:cubicBezTo>
                        <a:pt x="65" y="470"/>
                        <a:pt x="104" y="445"/>
                        <a:pt x="143" y="445"/>
                      </a:cubicBezTo>
                      <a:lnTo>
                        <a:pt x="181" y="445"/>
                      </a:lnTo>
                      <a:cubicBezTo>
                        <a:pt x="168" y="432"/>
                        <a:pt x="156" y="419"/>
                        <a:pt x="143" y="419"/>
                      </a:cubicBezTo>
                      <a:cubicBezTo>
                        <a:pt x="130" y="416"/>
                        <a:pt x="119" y="414"/>
                        <a:pt x="108" y="414"/>
                      </a:cubicBezTo>
                      <a:cubicBezTo>
                        <a:pt x="73" y="414"/>
                        <a:pt x="46" y="431"/>
                        <a:pt x="27" y="470"/>
                      </a:cubicBezTo>
                      <a:cubicBezTo>
                        <a:pt x="1" y="535"/>
                        <a:pt x="1" y="612"/>
                        <a:pt x="27" y="677"/>
                      </a:cubicBezTo>
                      <a:cubicBezTo>
                        <a:pt x="65" y="754"/>
                        <a:pt x="117" y="818"/>
                        <a:pt x="181" y="883"/>
                      </a:cubicBezTo>
                      <a:cubicBezTo>
                        <a:pt x="272" y="935"/>
                        <a:pt x="362" y="986"/>
                        <a:pt x="465" y="1012"/>
                      </a:cubicBezTo>
                      <a:cubicBezTo>
                        <a:pt x="568" y="1038"/>
                        <a:pt x="684" y="1063"/>
                        <a:pt x="800" y="1063"/>
                      </a:cubicBezTo>
                      <a:cubicBezTo>
                        <a:pt x="852" y="1063"/>
                        <a:pt x="916" y="1051"/>
                        <a:pt x="981" y="1051"/>
                      </a:cubicBezTo>
                      <a:cubicBezTo>
                        <a:pt x="1032" y="1038"/>
                        <a:pt x="1097" y="1012"/>
                        <a:pt x="1161" y="999"/>
                      </a:cubicBezTo>
                      <a:cubicBezTo>
                        <a:pt x="1277" y="947"/>
                        <a:pt x="1380" y="896"/>
                        <a:pt x="1484" y="818"/>
                      </a:cubicBezTo>
                      <a:cubicBezTo>
                        <a:pt x="1574" y="754"/>
                        <a:pt x="1664" y="677"/>
                        <a:pt x="1754" y="612"/>
                      </a:cubicBezTo>
                      <a:cubicBezTo>
                        <a:pt x="1845" y="535"/>
                        <a:pt x="1922" y="457"/>
                        <a:pt x="2012" y="393"/>
                      </a:cubicBezTo>
                      <a:cubicBezTo>
                        <a:pt x="2090" y="341"/>
                        <a:pt x="2167" y="277"/>
                        <a:pt x="2257" y="238"/>
                      </a:cubicBezTo>
                      <a:cubicBezTo>
                        <a:pt x="2335" y="200"/>
                        <a:pt x="2412" y="161"/>
                        <a:pt x="2489" y="135"/>
                      </a:cubicBezTo>
                      <a:cubicBezTo>
                        <a:pt x="2567" y="122"/>
                        <a:pt x="2644" y="109"/>
                        <a:pt x="2709" y="109"/>
                      </a:cubicBezTo>
                      <a:cubicBezTo>
                        <a:pt x="2773" y="109"/>
                        <a:pt x="2825" y="122"/>
                        <a:pt x="2876" y="148"/>
                      </a:cubicBezTo>
                      <a:cubicBezTo>
                        <a:pt x="2902" y="174"/>
                        <a:pt x="2928" y="200"/>
                        <a:pt x="2941" y="225"/>
                      </a:cubicBezTo>
                      <a:cubicBezTo>
                        <a:pt x="2954" y="238"/>
                        <a:pt x="2954" y="251"/>
                        <a:pt x="2954" y="264"/>
                      </a:cubicBezTo>
                      <a:cubicBezTo>
                        <a:pt x="2954" y="251"/>
                        <a:pt x="2954" y="238"/>
                        <a:pt x="2954" y="225"/>
                      </a:cubicBezTo>
                      <a:cubicBezTo>
                        <a:pt x="2954" y="187"/>
                        <a:pt x="2928" y="148"/>
                        <a:pt x="2902" y="109"/>
                      </a:cubicBezTo>
                      <a:cubicBezTo>
                        <a:pt x="2850" y="71"/>
                        <a:pt x="2799" y="32"/>
                        <a:pt x="2722" y="19"/>
                      </a:cubicBezTo>
                      <a:cubicBezTo>
                        <a:pt x="2667"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2" name="Google Shape;1522;p9"/>
                <p:cNvSpPr/>
                <p:nvPr/>
              </p:nvSpPr>
              <p:spPr>
                <a:xfrm>
                  <a:off x="1386723" y="648922"/>
                  <a:ext cx="177474" cy="64143"/>
                </a:xfrm>
                <a:custGeom>
                  <a:avLst/>
                  <a:gdLst/>
                  <a:ahLst/>
                  <a:cxnLst/>
                  <a:rect l="l" t="t" r="r" b="b"/>
                  <a:pathLst>
                    <a:path w="2980" h="1077" extrusionOk="0">
                      <a:moveTo>
                        <a:pt x="2566" y="1"/>
                      </a:moveTo>
                      <a:cubicBezTo>
                        <a:pt x="2541" y="1"/>
                        <a:pt x="2516" y="2"/>
                        <a:pt x="2489" y="6"/>
                      </a:cubicBezTo>
                      <a:cubicBezTo>
                        <a:pt x="2399" y="19"/>
                        <a:pt x="2296" y="45"/>
                        <a:pt x="2205" y="84"/>
                      </a:cubicBezTo>
                      <a:cubicBezTo>
                        <a:pt x="2102" y="122"/>
                        <a:pt x="1999" y="174"/>
                        <a:pt x="1909" y="238"/>
                      </a:cubicBezTo>
                      <a:cubicBezTo>
                        <a:pt x="1819" y="303"/>
                        <a:pt x="1728" y="367"/>
                        <a:pt x="1638" y="445"/>
                      </a:cubicBezTo>
                      <a:cubicBezTo>
                        <a:pt x="1548" y="509"/>
                        <a:pt x="1458" y="586"/>
                        <a:pt x="1367" y="638"/>
                      </a:cubicBezTo>
                      <a:cubicBezTo>
                        <a:pt x="1290" y="702"/>
                        <a:pt x="1187" y="754"/>
                        <a:pt x="1097" y="806"/>
                      </a:cubicBezTo>
                      <a:cubicBezTo>
                        <a:pt x="1045" y="818"/>
                        <a:pt x="993" y="831"/>
                        <a:pt x="955" y="844"/>
                      </a:cubicBezTo>
                      <a:cubicBezTo>
                        <a:pt x="903" y="857"/>
                        <a:pt x="852" y="870"/>
                        <a:pt x="800" y="870"/>
                      </a:cubicBezTo>
                      <a:cubicBezTo>
                        <a:pt x="710" y="870"/>
                        <a:pt x="607" y="870"/>
                        <a:pt x="516" y="857"/>
                      </a:cubicBezTo>
                      <a:cubicBezTo>
                        <a:pt x="439" y="844"/>
                        <a:pt x="349" y="818"/>
                        <a:pt x="271" y="780"/>
                      </a:cubicBezTo>
                      <a:cubicBezTo>
                        <a:pt x="207" y="754"/>
                        <a:pt x="155" y="702"/>
                        <a:pt x="117" y="651"/>
                      </a:cubicBezTo>
                      <a:cubicBezTo>
                        <a:pt x="78" y="612"/>
                        <a:pt x="65" y="548"/>
                        <a:pt x="78" y="509"/>
                      </a:cubicBezTo>
                      <a:cubicBezTo>
                        <a:pt x="91" y="470"/>
                        <a:pt x="117" y="445"/>
                        <a:pt x="155" y="445"/>
                      </a:cubicBezTo>
                      <a:lnTo>
                        <a:pt x="194" y="445"/>
                      </a:lnTo>
                      <a:cubicBezTo>
                        <a:pt x="181" y="432"/>
                        <a:pt x="168" y="432"/>
                        <a:pt x="155" y="419"/>
                      </a:cubicBezTo>
                      <a:cubicBezTo>
                        <a:pt x="104" y="419"/>
                        <a:pt x="52" y="432"/>
                        <a:pt x="39" y="483"/>
                      </a:cubicBezTo>
                      <a:cubicBezTo>
                        <a:pt x="0" y="548"/>
                        <a:pt x="0" y="612"/>
                        <a:pt x="39" y="690"/>
                      </a:cubicBezTo>
                      <a:cubicBezTo>
                        <a:pt x="65" y="767"/>
                        <a:pt x="129" y="831"/>
                        <a:pt x="194" y="883"/>
                      </a:cubicBezTo>
                      <a:cubicBezTo>
                        <a:pt x="284" y="947"/>
                        <a:pt x="374" y="999"/>
                        <a:pt x="478" y="1025"/>
                      </a:cubicBezTo>
                      <a:cubicBezTo>
                        <a:pt x="581" y="1051"/>
                        <a:pt x="697" y="1063"/>
                        <a:pt x="813" y="1076"/>
                      </a:cubicBezTo>
                      <a:cubicBezTo>
                        <a:pt x="864" y="1063"/>
                        <a:pt x="929" y="1063"/>
                        <a:pt x="993" y="1051"/>
                      </a:cubicBezTo>
                      <a:cubicBezTo>
                        <a:pt x="1058" y="1038"/>
                        <a:pt x="1122" y="1012"/>
                        <a:pt x="1174" y="999"/>
                      </a:cubicBezTo>
                      <a:cubicBezTo>
                        <a:pt x="1290" y="947"/>
                        <a:pt x="1393" y="896"/>
                        <a:pt x="1496" y="818"/>
                      </a:cubicBezTo>
                      <a:cubicBezTo>
                        <a:pt x="1599" y="754"/>
                        <a:pt x="1690" y="677"/>
                        <a:pt x="1780" y="612"/>
                      </a:cubicBezTo>
                      <a:cubicBezTo>
                        <a:pt x="1870" y="535"/>
                        <a:pt x="1948" y="457"/>
                        <a:pt x="2025" y="393"/>
                      </a:cubicBezTo>
                      <a:cubicBezTo>
                        <a:pt x="2102" y="341"/>
                        <a:pt x="2193" y="277"/>
                        <a:pt x="2270" y="238"/>
                      </a:cubicBezTo>
                      <a:cubicBezTo>
                        <a:pt x="2347" y="200"/>
                        <a:pt x="2425" y="161"/>
                        <a:pt x="2515" y="135"/>
                      </a:cubicBezTo>
                      <a:cubicBezTo>
                        <a:pt x="2579" y="122"/>
                        <a:pt x="2657" y="109"/>
                        <a:pt x="2734" y="109"/>
                      </a:cubicBezTo>
                      <a:cubicBezTo>
                        <a:pt x="2786" y="109"/>
                        <a:pt x="2837" y="122"/>
                        <a:pt x="2889" y="148"/>
                      </a:cubicBezTo>
                      <a:cubicBezTo>
                        <a:pt x="2928" y="174"/>
                        <a:pt x="2953" y="200"/>
                        <a:pt x="2966" y="225"/>
                      </a:cubicBezTo>
                      <a:cubicBezTo>
                        <a:pt x="2966" y="238"/>
                        <a:pt x="2979" y="251"/>
                        <a:pt x="2979" y="264"/>
                      </a:cubicBezTo>
                      <a:cubicBezTo>
                        <a:pt x="2979" y="251"/>
                        <a:pt x="2979" y="238"/>
                        <a:pt x="2979" y="225"/>
                      </a:cubicBezTo>
                      <a:cubicBezTo>
                        <a:pt x="2966" y="187"/>
                        <a:pt x="2953" y="148"/>
                        <a:pt x="2928" y="109"/>
                      </a:cubicBezTo>
                      <a:cubicBezTo>
                        <a:pt x="2876" y="71"/>
                        <a:pt x="2811" y="32"/>
                        <a:pt x="2747" y="19"/>
                      </a:cubicBezTo>
                      <a:cubicBezTo>
                        <a:pt x="2683" y="10"/>
                        <a:pt x="2626" y="1"/>
                        <a:pt x="256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3" name="Google Shape;1523;p9"/>
                <p:cNvSpPr/>
                <p:nvPr/>
              </p:nvSpPr>
              <p:spPr>
                <a:xfrm>
                  <a:off x="1485762" y="648922"/>
                  <a:ext cx="175925" cy="63369"/>
                </a:xfrm>
                <a:custGeom>
                  <a:avLst/>
                  <a:gdLst/>
                  <a:ahLst/>
                  <a:cxnLst/>
                  <a:rect l="l" t="t" r="r" b="b"/>
                  <a:pathLst>
                    <a:path w="2954" h="1064" extrusionOk="0">
                      <a:moveTo>
                        <a:pt x="2547" y="1"/>
                      </a:moveTo>
                      <a:cubicBezTo>
                        <a:pt x="2523" y="1"/>
                        <a:pt x="2499" y="2"/>
                        <a:pt x="2477" y="6"/>
                      </a:cubicBezTo>
                      <a:cubicBezTo>
                        <a:pt x="2373" y="19"/>
                        <a:pt x="2283" y="45"/>
                        <a:pt x="2180" y="84"/>
                      </a:cubicBezTo>
                      <a:cubicBezTo>
                        <a:pt x="2077" y="122"/>
                        <a:pt x="1987" y="174"/>
                        <a:pt x="1896" y="238"/>
                      </a:cubicBezTo>
                      <a:cubicBezTo>
                        <a:pt x="1806" y="303"/>
                        <a:pt x="1716" y="367"/>
                        <a:pt x="1626" y="445"/>
                      </a:cubicBezTo>
                      <a:cubicBezTo>
                        <a:pt x="1535" y="509"/>
                        <a:pt x="1445" y="586"/>
                        <a:pt x="1355" y="638"/>
                      </a:cubicBezTo>
                      <a:cubicBezTo>
                        <a:pt x="1265" y="702"/>
                        <a:pt x="1174" y="754"/>
                        <a:pt x="1071" y="806"/>
                      </a:cubicBezTo>
                      <a:cubicBezTo>
                        <a:pt x="1032" y="818"/>
                        <a:pt x="981" y="831"/>
                        <a:pt x="929" y="844"/>
                      </a:cubicBezTo>
                      <a:cubicBezTo>
                        <a:pt x="891" y="857"/>
                        <a:pt x="839" y="870"/>
                        <a:pt x="787" y="870"/>
                      </a:cubicBezTo>
                      <a:cubicBezTo>
                        <a:pt x="684" y="870"/>
                        <a:pt x="594" y="870"/>
                        <a:pt x="504" y="857"/>
                      </a:cubicBezTo>
                      <a:cubicBezTo>
                        <a:pt x="414"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9" y="432"/>
                        <a:pt x="156" y="419"/>
                        <a:pt x="143" y="419"/>
                      </a:cubicBezTo>
                      <a:cubicBezTo>
                        <a:pt x="131" y="416"/>
                        <a:pt x="119" y="414"/>
                        <a:pt x="108" y="414"/>
                      </a:cubicBezTo>
                      <a:cubicBezTo>
                        <a:pt x="74" y="414"/>
                        <a:pt x="46" y="431"/>
                        <a:pt x="27" y="470"/>
                      </a:cubicBezTo>
                      <a:cubicBezTo>
                        <a:pt x="1" y="535"/>
                        <a:pt x="1" y="612"/>
                        <a:pt x="27" y="677"/>
                      </a:cubicBezTo>
                      <a:cubicBezTo>
                        <a:pt x="65" y="754"/>
                        <a:pt x="117" y="818"/>
                        <a:pt x="181" y="883"/>
                      </a:cubicBezTo>
                      <a:cubicBezTo>
                        <a:pt x="272" y="935"/>
                        <a:pt x="362" y="986"/>
                        <a:pt x="465" y="1012"/>
                      </a:cubicBezTo>
                      <a:cubicBezTo>
                        <a:pt x="568" y="1038"/>
                        <a:pt x="684" y="1063"/>
                        <a:pt x="800" y="1063"/>
                      </a:cubicBezTo>
                      <a:cubicBezTo>
                        <a:pt x="852" y="1063"/>
                        <a:pt x="916" y="1051"/>
                        <a:pt x="981" y="1051"/>
                      </a:cubicBezTo>
                      <a:cubicBezTo>
                        <a:pt x="1032" y="1038"/>
                        <a:pt x="1097" y="1012"/>
                        <a:pt x="1161" y="999"/>
                      </a:cubicBezTo>
                      <a:cubicBezTo>
                        <a:pt x="1265" y="947"/>
                        <a:pt x="1381" y="896"/>
                        <a:pt x="1484" y="818"/>
                      </a:cubicBezTo>
                      <a:cubicBezTo>
                        <a:pt x="1574" y="754"/>
                        <a:pt x="1664" y="677"/>
                        <a:pt x="1755" y="612"/>
                      </a:cubicBezTo>
                      <a:cubicBezTo>
                        <a:pt x="1845" y="535"/>
                        <a:pt x="1922" y="457"/>
                        <a:pt x="2012" y="393"/>
                      </a:cubicBezTo>
                      <a:cubicBezTo>
                        <a:pt x="2090" y="341"/>
                        <a:pt x="2167" y="277"/>
                        <a:pt x="2257" y="238"/>
                      </a:cubicBezTo>
                      <a:cubicBezTo>
                        <a:pt x="2335" y="200"/>
                        <a:pt x="2412" y="161"/>
                        <a:pt x="2490" y="135"/>
                      </a:cubicBezTo>
                      <a:cubicBezTo>
                        <a:pt x="2567" y="122"/>
                        <a:pt x="2631" y="109"/>
                        <a:pt x="2709" y="109"/>
                      </a:cubicBezTo>
                      <a:cubicBezTo>
                        <a:pt x="2760" y="109"/>
                        <a:pt x="2825" y="122"/>
                        <a:pt x="2876" y="148"/>
                      </a:cubicBezTo>
                      <a:cubicBezTo>
                        <a:pt x="2902" y="174"/>
                        <a:pt x="2928" y="200"/>
                        <a:pt x="2941" y="225"/>
                      </a:cubicBezTo>
                      <a:cubicBezTo>
                        <a:pt x="2954" y="238"/>
                        <a:pt x="2954" y="251"/>
                        <a:pt x="2954" y="264"/>
                      </a:cubicBezTo>
                      <a:cubicBezTo>
                        <a:pt x="2954" y="251"/>
                        <a:pt x="2954" y="238"/>
                        <a:pt x="2954" y="225"/>
                      </a:cubicBezTo>
                      <a:cubicBezTo>
                        <a:pt x="2954" y="187"/>
                        <a:pt x="2941" y="148"/>
                        <a:pt x="2902" y="109"/>
                      </a:cubicBezTo>
                      <a:cubicBezTo>
                        <a:pt x="2851" y="71"/>
                        <a:pt x="2799" y="32"/>
                        <a:pt x="2722" y="19"/>
                      </a:cubicBezTo>
                      <a:cubicBezTo>
                        <a:pt x="2667"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4" name="Google Shape;1524;p9"/>
                <p:cNvSpPr/>
                <p:nvPr/>
              </p:nvSpPr>
              <p:spPr>
                <a:xfrm>
                  <a:off x="1583313"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89" y="122"/>
                        <a:pt x="1999" y="174"/>
                        <a:pt x="1909" y="238"/>
                      </a:cubicBezTo>
                      <a:cubicBezTo>
                        <a:pt x="1806" y="303"/>
                        <a:pt x="1715" y="367"/>
                        <a:pt x="1625" y="445"/>
                      </a:cubicBezTo>
                      <a:cubicBezTo>
                        <a:pt x="1535" y="509"/>
                        <a:pt x="1458" y="586"/>
                        <a:pt x="1354" y="638"/>
                      </a:cubicBezTo>
                      <a:cubicBezTo>
                        <a:pt x="1277" y="702"/>
                        <a:pt x="1187" y="754"/>
                        <a:pt x="1084" y="806"/>
                      </a:cubicBezTo>
                      <a:cubicBezTo>
                        <a:pt x="1032" y="818"/>
                        <a:pt x="993" y="831"/>
                        <a:pt x="942" y="844"/>
                      </a:cubicBezTo>
                      <a:cubicBezTo>
                        <a:pt x="890" y="857"/>
                        <a:pt x="839" y="870"/>
                        <a:pt x="800" y="870"/>
                      </a:cubicBezTo>
                      <a:cubicBezTo>
                        <a:pt x="697" y="870"/>
                        <a:pt x="607" y="870"/>
                        <a:pt x="503" y="857"/>
                      </a:cubicBezTo>
                      <a:cubicBezTo>
                        <a:pt x="426" y="844"/>
                        <a:pt x="349" y="818"/>
                        <a:pt x="271" y="780"/>
                      </a:cubicBezTo>
                      <a:cubicBezTo>
                        <a:pt x="207" y="754"/>
                        <a:pt x="142" y="702"/>
                        <a:pt x="104" y="651"/>
                      </a:cubicBezTo>
                      <a:cubicBezTo>
                        <a:pt x="78" y="612"/>
                        <a:pt x="65" y="548"/>
                        <a:pt x="78" y="509"/>
                      </a:cubicBezTo>
                      <a:cubicBezTo>
                        <a:pt x="78" y="470"/>
                        <a:pt x="117" y="445"/>
                        <a:pt x="142" y="445"/>
                      </a:cubicBezTo>
                      <a:lnTo>
                        <a:pt x="181" y="445"/>
                      </a:lnTo>
                      <a:cubicBezTo>
                        <a:pt x="168" y="432"/>
                        <a:pt x="168" y="419"/>
                        <a:pt x="142" y="419"/>
                      </a:cubicBezTo>
                      <a:cubicBezTo>
                        <a:pt x="133" y="416"/>
                        <a:pt x="123" y="414"/>
                        <a:pt x="113" y="414"/>
                      </a:cubicBezTo>
                      <a:cubicBezTo>
                        <a:pt x="81" y="414"/>
                        <a:pt x="49" y="431"/>
                        <a:pt x="39" y="470"/>
                      </a:cubicBezTo>
                      <a:cubicBezTo>
                        <a:pt x="0" y="535"/>
                        <a:pt x="0" y="612"/>
                        <a:pt x="39" y="677"/>
                      </a:cubicBezTo>
                      <a:cubicBezTo>
                        <a:pt x="65" y="754"/>
                        <a:pt x="129" y="818"/>
                        <a:pt x="194" y="883"/>
                      </a:cubicBezTo>
                      <a:cubicBezTo>
                        <a:pt x="284" y="935"/>
                        <a:pt x="374" y="986"/>
                        <a:pt x="478" y="1012"/>
                      </a:cubicBezTo>
                      <a:cubicBezTo>
                        <a:pt x="581" y="1038"/>
                        <a:pt x="697" y="1063"/>
                        <a:pt x="800" y="1063"/>
                      </a:cubicBezTo>
                      <a:cubicBezTo>
                        <a:pt x="864" y="1063"/>
                        <a:pt x="929" y="1051"/>
                        <a:pt x="980" y="1051"/>
                      </a:cubicBezTo>
                      <a:cubicBezTo>
                        <a:pt x="1045" y="1038"/>
                        <a:pt x="1109" y="1012"/>
                        <a:pt x="1161" y="999"/>
                      </a:cubicBezTo>
                      <a:cubicBezTo>
                        <a:pt x="1277" y="947"/>
                        <a:pt x="1393" y="896"/>
                        <a:pt x="1483" y="818"/>
                      </a:cubicBezTo>
                      <a:cubicBezTo>
                        <a:pt x="1587" y="754"/>
                        <a:pt x="1677" y="677"/>
                        <a:pt x="1767" y="612"/>
                      </a:cubicBezTo>
                      <a:cubicBezTo>
                        <a:pt x="1857" y="535"/>
                        <a:pt x="1935" y="457"/>
                        <a:pt x="2025" y="393"/>
                      </a:cubicBezTo>
                      <a:cubicBezTo>
                        <a:pt x="2102" y="341"/>
                        <a:pt x="2180" y="277"/>
                        <a:pt x="2270" y="238"/>
                      </a:cubicBezTo>
                      <a:cubicBezTo>
                        <a:pt x="2347" y="200"/>
                        <a:pt x="2425" y="161"/>
                        <a:pt x="2502" y="135"/>
                      </a:cubicBezTo>
                      <a:cubicBezTo>
                        <a:pt x="2579" y="122"/>
                        <a:pt x="2644" y="109"/>
                        <a:pt x="2721" y="109"/>
                      </a:cubicBezTo>
                      <a:cubicBezTo>
                        <a:pt x="2773" y="109"/>
                        <a:pt x="2837" y="122"/>
                        <a:pt x="2876" y="148"/>
                      </a:cubicBezTo>
                      <a:cubicBezTo>
                        <a:pt x="2915" y="174"/>
                        <a:pt x="2940" y="200"/>
                        <a:pt x="2953" y="225"/>
                      </a:cubicBezTo>
                      <a:cubicBezTo>
                        <a:pt x="2966" y="238"/>
                        <a:pt x="2966" y="251"/>
                        <a:pt x="2966" y="264"/>
                      </a:cubicBezTo>
                      <a:cubicBezTo>
                        <a:pt x="2966" y="251"/>
                        <a:pt x="2966" y="238"/>
                        <a:pt x="2966" y="225"/>
                      </a:cubicBezTo>
                      <a:cubicBezTo>
                        <a:pt x="2966" y="187"/>
                        <a:pt x="2940" y="148"/>
                        <a:pt x="2915" y="109"/>
                      </a:cubicBezTo>
                      <a:cubicBezTo>
                        <a:pt x="2863" y="71"/>
                        <a:pt x="2799" y="32"/>
                        <a:pt x="2734" y="19"/>
                      </a:cubicBezTo>
                      <a:cubicBezTo>
                        <a:pt x="2679"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5" name="Google Shape;1525;p9"/>
                <p:cNvSpPr/>
                <p:nvPr/>
              </p:nvSpPr>
              <p:spPr>
                <a:xfrm>
                  <a:off x="1681579" y="648922"/>
                  <a:ext cx="176700" cy="63369"/>
                </a:xfrm>
                <a:custGeom>
                  <a:avLst/>
                  <a:gdLst/>
                  <a:ahLst/>
                  <a:cxnLst/>
                  <a:rect l="l" t="t" r="r" b="b"/>
                  <a:pathLst>
                    <a:path w="2967" h="1064" extrusionOk="0">
                      <a:moveTo>
                        <a:pt x="2556" y="1"/>
                      </a:moveTo>
                      <a:cubicBezTo>
                        <a:pt x="2530" y="1"/>
                        <a:pt x="2503" y="2"/>
                        <a:pt x="2477" y="6"/>
                      </a:cubicBezTo>
                      <a:cubicBezTo>
                        <a:pt x="2386" y="19"/>
                        <a:pt x="2283" y="45"/>
                        <a:pt x="2193" y="84"/>
                      </a:cubicBezTo>
                      <a:cubicBezTo>
                        <a:pt x="2090" y="122"/>
                        <a:pt x="1987" y="174"/>
                        <a:pt x="1896" y="238"/>
                      </a:cubicBezTo>
                      <a:cubicBezTo>
                        <a:pt x="1806" y="303"/>
                        <a:pt x="1716" y="367"/>
                        <a:pt x="1626" y="445"/>
                      </a:cubicBezTo>
                      <a:cubicBezTo>
                        <a:pt x="1535" y="509"/>
                        <a:pt x="1445" y="586"/>
                        <a:pt x="1355" y="638"/>
                      </a:cubicBezTo>
                      <a:cubicBezTo>
                        <a:pt x="1278" y="702"/>
                        <a:pt x="1174" y="754"/>
                        <a:pt x="1084" y="806"/>
                      </a:cubicBezTo>
                      <a:cubicBezTo>
                        <a:pt x="1033" y="818"/>
                        <a:pt x="994" y="831"/>
                        <a:pt x="942" y="844"/>
                      </a:cubicBezTo>
                      <a:cubicBezTo>
                        <a:pt x="891" y="857"/>
                        <a:pt x="839" y="870"/>
                        <a:pt x="788" y="870"/>
                      </a:cubicBezTo>
                      <a:cubicBezTo>
                        <a:pt x="697" y="870"/>
                        <a:pt x="594" y="870"/>
                        <a:pt x="504" y="857"/>
                      </a:cubicBezTo>
                      <a:cubicBezTo>
                        <a:pt x="427" y="844"/>
                        <a:pt x="336" y="818"/>
                        <a:pt x="272" y="780"/>
                      </a:cubicBezTo>
                      <a:cubicBezTo>
                        <a:pt x="207" y="754"/>
                        <a:pt x="143" y="702"/>
                        <a:pt x="104" y="651"/>
                      </a:cubicBezTo>
                      <a:cubicBezTo>
                        <a:pt x="78" y="612"/>
                        <a:pt x="65" y="548"/>
                        <a:pt x="78" y="509"/>
                      </a:cubicBezTo>
                      <a:cubicBezTo>
                        <a:pt x="78" y="470"/>
                        <a:pt x="104" y="445"/>
                        <a:pt x="143" y="445"/>
                      </a:cubicBezTo>
                      <a:lnTo>
                        <a:pt x="182" y="445"/>
                      </a:lnTo>
                      <a:cubicBezTo>
                        <a:pt x="169" y="432"/>
                        <a:pt x="156" y="419"/>
                        <a:pt x="143" y="419"/>
                      </a:cubicBezTo>
                      <a:cubicBezTo>
                        <a:pt x="134" y="416"/>
                        <a:pt x="124" y="414"/>
                        <a:pt x="114" y="414"/>
                      </a:cubicBezTo>
                      <a:cubicBezTo>
                        <a:pt x="82" y="414"/>
                        <a:pt x="50" y="431"/>
                        <a:pt x="40" y="470"/>
                      </a:cubicBezTo>
                      <a:cubicBezTo>
                        <a:pt x="1" y="535"/>
                        <a:pt x="1" y="612"/>
                        <a:pt x="40" y="677"/>
                      </a:cubicBezTo>
                      <a:cubicBezTo>
                        <a:pt x="65" y="754"/>
                        <a:pt x="130" y="818"/>
                        <a:pt x="194" y="883"/>
                      </a:cubicBezTo>
                      <a:cubicBezTo>
                        <a:pt x="272" y="935"/>
                        <a:pt x="375" y="986"/>
                        <a:pt x="465" y="1012"/>
                      </a:cubicBezTo>
                      <a:cubicBezTo>
                        <a:pt x="581" y="1038"/>
                        <a:pt x="684" y="1063"/>
                        <a:pt x="800" y="1063"/>
                      </a:cubicBezTo>
                      <a:cubicBezTo>
                        <a:pt x="865" y="1063"/>
                        <a:pt x="929" y="1051"/>
                        <a:pt x="981" y="1051"/>
                      </a:cubicBezTo>
                      <a:cubicBezTo>
                        <a:pt x="1045" y="1038"/>
                        <a:pt x="1110" y="1012"/>
                        <a:pt x="1162" y="999"/>
                      </a:cubicBezTo>
                      <a:cubicBezTo>
                        <a:pt x="1278" y="947"/>
                        <a:pt x="1381" y="896"/>
                        <a:pt x="1484" y="818"/>
                      </a:cubicBezTo>
                      <a:cubicBezTo>
                        <a:pt x="1587" y="754"/>
                        <a:pt x="1677" y="677"/>
                        <a:pt x="1768" y="612"/>
                      </a:cubicBezTo>
                      <a:cubicBezTo>
                        <a:pt x="1858" y="535"/>
                        <a:pt x="1935" y="457"/>
                        <a:pt x="2025" y="393"/>
                      </a:cubicBezTo>
                      <a:cubicBezTo>
                        <a:pt x="2090" y="341"/>
                        <a:pt x="2180" y="277"/>
                        <a:pt x="2258" y="238"/>
                      </a:cubicBezTo>
                      <a:cubicBezTo>
                        <a:pt x="2335" y="200"/>
                        <a:pt x="2425" y="161"/>
                        <a:pt x="2503" y="135"/>
                      </a:cubicBezTo>
                      <a:cubicBezTo>
                        <a:pt x="2567" y="122"/>
                        <a:pt x="2644" y="109"/>
                        <a:pt x="2722" y="109"/>
                      </a:cubicBezTo>
                      <a:cubicBezTo>
                        <a:pt x="2773" y="109"/>
                        <a:pt x="2838" y="122"/>
                        <a:pt x="2876" y="148"/>
                      </a:cubicBezTo>
                      <a:cubicBezTo>
                        <a:pt x="2915" y="174"/>
                        <a:pt x="2941" y="200"/>
                        <a:pt x="2954" y="225"/>
                      </a:cubicBezTo>
                      <a:cubicBezTo>
                        <a:pt x="2954" y="238"/>
                        <a:pt x="2967" y="251"/>
                        <a:pt x="2967" y="264"/>
                      </a:cubicBezTo>
                      <a:cubicBezTo>
                        <a:pt x="2967" y="251"/>
                        <a:pt x="2967" y="238"/>
                        <a:pt x="2967" y="225"/>
                      </a:cubicBezTo>
                      <a:cubicBezTo>
                        <a:pt x="2954" y="187"/>
                        <a:pt x="2941" y="148"/>
                        <a:pt x="2915" y="109"/>
                      </a:cubicBezTo>
                      <a:cubicBezTo>
                        <a:pt x="2864" y="71"/>
                        <a:pt x="2799" y="32"/>
                        <a:pt x="2735" y="19"/>
                      </a:cubicBezTo>
                      <a:cubicBezTo>
                        <a:pt x="2680" y="10"/>
                        <a:pt x="2619" y="1"/>
                        <a:pt x="255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6" name="Google Shape;1526;p9"/>
                <p:cNvSpPr/>
                <p:nvPr/>
              </p:nvSpPr>
              <p:spPr>
                <a:xfrm>
                  <a:off x="1779904" y="648922"/>
                  <a:ext cx="176700" cy="63369"/>
                </a:xfrm>
                <a:custGeom>
                  <a:avLst/>
                  <a:gdLst/>
                  <a:ahLst/>
                  <a:cxnLst/>
                  <a:rect l="l" t="t" r="r" b="b"/>
                  <a:pathLst>
                    <a:path w="2967" h="1064" extrusionOk="0">
                      <a:moveTo>
                        <a:pt x="2553" y="1"/>
                      </a:moveTo>
                      <a:cubicBezTo>
                        <a:pt x="2528" y="1"/>
                        <a:pt x="2503" y="2"/>
                        <a:pt x="2476" y="6"/>
                      </a:cubicBezTo>
                      <a:cubicBezTo>
                        <a:pt x="2373" y="19"/>
                        <a:pt x="2283" y="45"/>
                        <a:pt x="2193" y="84"/>
                      </a:cubicBezTo>
                      <a:cubicBezTo>
                        <a:pt x="2089" y="122"/>
                        <a:pt x="1986" y="174"/>
                        <a:pt x="1896" y="238"/>
                      </a:cubicBezTo>
                      <a:cubicBezTo>
                        <a:pt x="1806" y="303"/>
                        <a:pt x="1715" y="367"/>
                        <a:pt x="1625" y="445"/>
                      </a:cubicBezTo>
                      <a:cubicBezTo>
                        <a:pt x="1535" y="509"/>
                        <a:pt x="1445" y="586"/>
                        <a:pt x="1354" y="638"/>
                      </a:cubicBezTo>
                      <a:cubicBezTo>
                        <a:pt x="1264" y="702"/>
                        <a:pt x="1174" y="754"/>
                        <a:pt x="1071" y="806"/>
                      </a:cubicBezTo>
                      <a:cubicBezTo>
                        <a:pt x="1032" y="818"/>
                        <a:pt x="980" y="831"/>
                        <a:pt x="929" y="844"/>
                      </a:cubicBezTo>
                      <a:cubicBezTo>
                        <a:pt x="890" y="857"/>
                        <a:pt x="839" y="870"/>
                        <a:pt x="787" y="870"/>
                      </a:cubicBezTo>
                      <a:cubicBezTo>
                        <a:pt x="697" y="870"/>
                        <a:pt x="594" y="870"/>
                        <a:pt x="503" y="857"/>
                      </a:cubicBezTo>
                      <a:cubicBezTo>
                        <a:pt x="413" y="844"/>
                        <a:pt x="336" y="818"/>
                        <a:pt x="258" y="780"/>
                      </a:cubicBezTo>
                      <a:cubicBezTo>
                        <a:pt x="194" y="754"/>
                        <a:pt x="142" y="702"/>
                        <a:pt x="104" y="651"/>
                      </a:cubicBezTo>
                      <a:cubicBezTo>
                        <a:pt x="65" y="612"/>
                        <a:pt x="52" y="548"/>
                        <a:pt x="65" y="509"/>
                      </a:cubicBezTo>
                      <a:cubicBezTo>
                        <a:pt x="78"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0" y="535"/>
                        <a:pt x="0"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0" y="1051"/>
                      </a:cubicBezTo>
                      <a:cubicBezTo>
                        <a:pt x="1045" y="1038"/>
                        <a:pt x="1097" y="1012"/>
                        <a:pt x="1161" y="999"/>
                      </a:cubicBezTo>
                      <a:cubicBezTo>
                        <a:pt x="1277" y="947"/>
                        <a:pt x="1380" y="896"/>
                        <a:pt x="1483" y="818"/>
                      </a:cubicBezTo>
                      <a:cubicBezTo>
                        <a:pt x="1587" y="754"/>
                        <a:pt x="1664" y="677"/>
                        <a:pt x="1754" y="612"/>
                      </a:cubicBezTo>
                      <a:cubicBezTo>
                        <a:pt x="1844" y="535"/>
                        <a:pt x="1935" y="457"/>
                        <a:pt x="2012" y="393"/>
                      </a:cubicBezTo>
                      <a:cubicBezTo>
                        <a:pt x="2089" y="341"/>
                        <a:pt x="2167" y="277"/>
                        <a:pt x="2257" y="238"/>
                      </a:cubicBezTo>
                      <a:cubicBezTo>
                        <a:pt x="2334" y="200"/>
                        <a:pt x="2412" y="161"/>
                        <a:pt x="2502" y="135"/>
                      </a:cubicBezTo>
                      <a:cubicBezTo>
                        <a:pt x="2567" y="122"/>
                        <a:pt x="2644" y="109"/>
                        <a:pt x="2708" y="109"/>
                      </a:cubicBezTo>
                      <a:cubicBezTo>
                        <a:pt x="2773" y="109"/>
                        <a:pt x="2824" y="122"/>
                        <a:pt x="2876" y="148"/>
                      </a:cubicBezTo>
                      <a:cubicBezTo>
                        <a:pt x="2902" y="174"/>
                        <a:pt x="2928" y="200"/>
                        <a:pt x="2953" y="225"/>
                      </a:cubicBezTo>
                      <a:cubicBezTo>
                        <a:pt x="2953" y="238"/>
                        <a:pt x="2953" y="251"/>
                        <a:pt x="2966" y="264"/>
                      </a:cubicBezTo>
                      <a:cubicBezTo>
                        <a:pt x="2966" y="251"/>
                        <a:pt x="2966" y="238"/>
                        <a:pt x="2966" y="225"/>
                      </a:cubicBezTo>
                      <a:cubicBezTo>
                        <a:pt x="2953" y="187"/>
                        <a:pt x="2940" y="148"/>
                        <a:pt x="2902" y="109"/>
                      </a:cubicBezTo>
                      <a:cubicBezTo>
                        <a:pt x="2850" y="71"/>
                        <a:pt x="2799"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7" name="Google Shape;1527;p9"/>
                <p:cNvSpPr/>
                <p:nvPr/>
              </p:nvSpPr>
              <p:spPr>
                <a:xfrm>
                  <a:off x="1877454" y="648922"/>
                  <a:ext cx="176640" cy="63369"/>
                </a:xfrm>
                <a:custGeom>
                  <a:avLst/>
                  <a:gdLst/>
                  <a:ahLst/>
                  <a:cxnLst/>
                  <a:rect l="l" t="t" r="r" b="b"/>
                  <a:pathLst>
                    <a:path w="2966" h="1064" extrusionOk="0">
                      <a:moveTo>
                        <a:pt x="2559" y="1"/>
                      </a:moveTo>
                      <a:cubicBezTo>
                        <a:pt x="2535" y="1"/>
                        <a:pt x="2511" y="2"/>
                        <a:pt x="2489" y="6"/>
                      </a:cubicBezTo>
                      <a:cubicBezTo>
                        <a:pt x="2386" y="19"/>
                        <a:pt x="2282" y="45"/>
                        <a:pt x="2192" y="84"/>
                      </a:cubicBezTo>
                      <a:cubicBezTo>
                        <a:pt x="2089" y="122"/>
                        <a:pt x="1999" y="174"/>
                        <a:pt x="1908" y="238"/>
                      </a:cubicBezTo>
                      <a:cubicBezTo>
                        <a:pt x="1805" y="303"/>
                        <a:pt x="1715" y="367"/>
                        <a:pt x="1625" y="445"/>
                      </a:cubicBezTo>
                      <a:cubicBezTo>
                        <a:pt x="1547" y="509"/>
                        <a:pt x="1457" y="586"/>
                        <a:pt x="1367" y="638"/>
                      </a:cubicBezTo>
                      <a:cubicBezTo>
                        <a:pt x="1277" y="702"/>
                        <a:pt x="1186" y="754"/>
                        <a:pt x="1083" y="806"/>
                      </a:cubicBezTo>
                      <a:cubicBezTo>
                        <a:pt x="1045" y="818"/>
                        <a:pt x="993" y="831"/>
                        <a:pt x="941" y="844"/>
                      </a:cubicBezTo>
                      <a:cubicBezTo>
                        <a:pt x="890" y="857"/>
                        <a:pt x="851" y="870"/>
                        <a:pt x="800" y="870"/>
                      </a:cubicBezTo>
                      <a:cubicBezTo>
                        <a:pt x="696" y="870"/>
                        <a:pt x="606" y="870"/>
                        <a:pt x="516" y="857"/>
                      </a:cubicBezTo>
                      <a:cubicBezTo>
                        <a:pt x="426" y="844"/>
                        <a:pt x="348" y="818"/>
                        <a:pt x="271" y="780"/>
                      </a:cubicBezTo>
                      <a:cubicBezTo>
                        <a:pt x="206" y="754"/>
                        <a:pt x="155" y="702"/>
                        <a:pt x="103" y="651"/>
                      </a:cubicBezTo>
                      <a:cubicBezTo>
                        <a:pt x="77" y="612"/>
                        <a:pt x="65" y="548"/>
                        <a:pt x="77" y="509"/>
                      </a:cubicBezTo>
                      <a:cubicBezTo>
                        <a:pt x="77" y="470"/>
                        <a:pt x="116" y="445"/>
                        <a:pt x="142" y="445"/>
                      </a:cubicBezTo>
                      <a:lnTo>
                        <a:pt x="181" y="445"/>
                      </a:lnTo>
                      <a:cubicBezTo>
                        <a:pt x="181" y="432"/>
                        <a:pt x="168" y="419"/>
                        <a:pt x="155" y="419"/>
                      </a:cubicBezTo>
                      <a:cubicBezTo>
                        <a:pt x="143" y="416"/>
                        <a:pt x="130" y="414"/>
                        <a:pt x="119" y="414"/>
                      </a:cubicBezTo>
                      <a:cubicBezTo>
                        <a:pt x="81" y="414"/>
                        <a:pt x="49" y="431"/>
                        <a:pt x="39" y="470"/>
                      </a:cubicBezTo>
                      <a:cubicBezTo>
                        <a:pt x="0" y="535"/>
                        <a:pt x="0" y="612"/>
                        <a:pt x="39" y="677"/>
                      </a:cubicBezTo>
                      <a:cubicBezTo>
                        <a:pt x="77" y="754"/>
                        <a:pt x="129" y="818"/>
                        <a:pt x="194" y="883"/>
                      </a:cubicBezTo>
                      <a:cubicBezTo>
                        <a:pt x="284" y="935"/>
                        <a:pt x="374" y="986"/>
                        <a:pt x="477" y="1012"/>
                      </a:cubicBezTo>
                      <a:cubicBezTo>
                        <a:pt x="580" y="1038"/>
                        <a:pt x="696" y="1063"/>
                        <a:pt x="800" y="1063"/>
                      </a:cubicBezTo>
                      <a:cubicBezTo>
                        <a:pt x="864" y="1063"/>
                        <a:pt x="929" y="1051"/>
                        <a:pt x="993" y="1051"/>
                      </a:cubicBezTo>
                      <a:cubicBezTo>
                        <a:pt x="1045" y="1038"/>
                        <a:pt x="1109" y="1012"/>
                        <a:pt x="1174" y="999"/>
                      </a:cubicBezTo>
                      <a:cubicBezTo>
                        <a:pt x="1277" y="947"/>
                        <a:pt x="1393" y="896"/>
                        <a:pt x="1496" y="818"/>
                      </a:cubicBezTo>
                      <a:cubicBezTo>
                        <a:pt x="1586" y="754"/>
                        <a:pt x="1676" y="677"/>
                        <a:pt x="1767" y="612"/>
                      </a:cubicBezTo>
                      <a:cubicBezTo>
                        <a:pt x="1857" y="535"/>
                        <a:pt x="1934" y="457"/>
                        <a:pt x="2025" y="393"/>
                      </a:cubicBezTo>
                      <a:cubicBezTo>
                        <a:pt x="2102" y="341"/>
                        <a:pt x="2179" y="277"/>
                        <a:pt x="2270" y="238"/>
                      </a:cubicBezTo>
                      <a:cubicBezTo>
                        <a:pt x="2347" y="200"/>
                        <a:pt x="2424" y="161"/>
                        <a:pt x="2502" y="135"/>
                      </a:cubicBezTo>
                      <a:cubicBezTo>
                        <a:pt x="2579" y="122"/>
                        <a:pt x="2643" y="109"/>
                        <a:pt x="2721" y="109"/>
                      </a:cubicBezTo>
                      <a:cubicBezTo>
                        <a:pt x="2772" y="109"/>
                        <a:pt x="2837" y="122"/>
                        <a:pt x="2888" y="148"/>
                      </a:cubicBezTo>
                      <a:cubicBezTo>
                        <a:pt x="2914" y="174"/>
                        <a:pt x="2940" y="200"/>
                        <a:pt x="2953" y="225"/>
                      </a:cubicBezTo>
                      <a:cubicBezTo>
                        <a:pt x="2966" y="238"/>
                        <a:pt x="2966" y="251"/>
                        <a:pt x="2966" y="264"/>
                      </a:cubicBezTo>
                      <a:cubicBezTo>
                        <a:pt x="2966" y="251"/>
                        <a:pt x="2966" y="238"/>
                        <a:pt x="2966" y="225"/>
                      </a:cubicBezTo>
                      <a:cubicBezTo>
                        <a:pt x="2966" y="187"/>
                        <a:pt x="2940" y="148"/>
                        <a:pt x="2914" y="109"/>
                      </a:cubicBezTo>
                      <a:cubicBezTo>
                        <a:pt x="2863" y="71"/>
                        <a:pt x="2798" y="32"/>
                        <a:pt x="2734" y="19"/>
                      </a:cubicBezTo>
                      <a:cubicBezTo>
                        <a:pt x="2679" y="10"/>
                        <a:pt x="2618" y="1"/>
                        <a:pt x="2559"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8" name="Google Shape;1528;p9"/>
                <p:cNvSpPr/>
                <p:nvPr/>
              </p:nvSpPr>
              <p:spPr>
                <a:xfrm>
                  <a:off x="1975720"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06" y="303"/>
                        <a:pt x="1716" y="367"/>
                        <a:pt x="1625" y="445"/>
                      </a:cubicBezTo>
                      <a:cubicBezTo>
                        <a:pt x="1535" y="509"/>
                        <a:pt x="1458" y="586"/>
                        <a:pt x="1355" y="638"/>
                      </a:cubicBezTo>
                      <a:cubicBezTo>
                        <a:pt x="1277" y="702"/>
                        <a:pt x="1187" y="754"/>
                        <a:pt x="1084" y="806"/>
                      </a:cubicBezTo>
                      <a:cubicBezTo>
                        <a:pt x="1032" y="818"/>
                        <a:pt x="993" y="831"/>
                        <a:pt x="942" y="844"/>
                      </a:cubicBezTo>
                      <a:cubicBezTo>
                        <a:pt x="890" y="857"/>
                        <a:pt x="839" y="870"/>
                        <a:pt x="800" y="870"/>
                      </a:cubicBezTo>
                      <a:cubicBezTo>
                        <a:pt x="697" y="870"/>
                        <a:pt x="607" y="870"/>
                        <a:pt x="503" y="857"/>
                      </a:cubicBezTo>
                      <a:cubicBezTo>
                        <a:pt x="426" y="844"/>
                        <a:pt x="349" y="818"/>
                        <a:pt x="271" y="780"/>
                      </a:cubicBezTo>
                      <a:cubicBezTo>
                        <a:pt x="207" y="754"/>
                        <a:pt x="142" y="702"/>
                        <a:pt x="104" y="651"/>
                      </a:cubicBezTo>
                      <a:cubicBezTo>
                        <a:pt x="78" y="612"/>
                        <a:pt x="65" y="548"/>
                        <a:pt x="78" y="509"/>
                      </a:cubicBezTo>
                      <a:cubicBezTo>
                        <a:pt x="78" y="470"/>
                        <a:pt x="104" y="445"/>
                        <a:pt x="142" y="445"/>
                      </a:cubicBezTo>
                      <a:lnTo>
                        <a:pt x="181" y="445"/>
                      </a:lnTo>
                      <a:cubicBezTo>
                        <a:pt x="168" y="432"/>
                        <a:pt x="155" y="419"/>
                        <a:pt x="142" y="419"/>
                      </a:cubicBezTo>
                      <a:cubicBezTo>
                        <a:pt x="133" y="416"/>
                        <a:pt x="123" y="414"/>
                        <a:pt x="114" y="414"/>
                      </a:cubicBezTo>
                      <a:cubicBezTo>
                        <a:pt x="82" y="414"/>
                        <a:pt x="49" y="431"/>
                        <a:pt x="39" y="470"/>
                      </a:cubicBezTo>
                      <a:cubicBezTo>
                        <a:pt x="1" y="535"/>
                        <a:pt x="1" y="612"/>
                        <a:pt x="39" y="677"/>
                      </a:cubicBezTo>
                      <a:cubicBezTo>
                        <a:pt x="65" y="754"/>
                        <a:pt x="130" y="818"/>
                        <a:pt x="194" y="883"/>
                      </a:cubicBezTo>
                      <a:cubicBezTo>
                        <a:pt x="284" y="935"/>
                        <a:pt x="375" y="986"/>
                        <a:pt x="478" y="1012"/>
                      </a:cubicBezTo>
                      <a:cubicBezTo>
                        <a:pt x="581" y="1038"/>
                        <a:pt x="697" y="1063"/>
                        <a:pt x="800" y="1063"/>
                      </a:cubicBezTo>
                      <a:cubicBezTo>
                        <a:pt x="865" y="1063"/>
                        <a:pt x="929" y="1051"/>
                        <a:pt x="981" y="1051"/>
                      </a:cubicBezTo>
                      <a:cubicBezTo>
                        <a:pt x="1045" y="1038"/>
                        <a:pt x="1110" y="1012"/>
                        <a:pt x="1161" y="999"/>
                      </a:cubicBezTo>
                      <a:cubicBezTo>
                        <a:pt x="1277" y="947"/>
                        <a:pt x="1393" y="896"/>
                        <a:pt x="1483" y="818"/>
                      </a:cubicBezTo>
                      <a:cubicBezTo>
                        <a:pt x="1587" y="754"/>
                        <a:pt x="1677" y="677"/>
                        <a:pt x="1767" y="612"/>
                      </a:cubicBezTo>
                      <a:cubicBezTo>
                        <a:pt x="1857" y="535"/>
                        <a:pt x="1935" y="457"/>
                        <a:pt x="2025" y="393"/>
                      </a:cubicBezTo>
                      <a:cubicBezTo>
                        <a:pt x="2102" y="341"/>
                        <a:pt x="2180" y="277"/>
                        <a:pt x="2270" y="238"/>
                      </a:cubicBezTo>
                      <a:cubicBezTo>
                        <a:pt x="2335" y="200"/>
                        <a:pt x="2425" y="161"/>
                        <a:pt x="2502" y="135"/>
                      </a:cubicBezTo>
                      <a:cubicBezTo>
                        <a:pt x="2580" y="122"/>
                        <a:pt x="2644" y="109"/>
                        <a:pt x="2721" y="109"/>
                      </a:cubicBezTo>
                      <a:cubicBezTo>
                        <a:pt x="2773" y="109"/>
                        <a:pt x="2837" y="122"/>
                        <a:pt x="2876" y="148"/>
                      </a:cubicBezTo>
                      <a:cubicBezTo>
                        <a:pt x="2915" y="174"/>
                        <a:pt x="2941" y="200"/>
                        <a:pt x="2953" y="225"/>
                      </a:cubicBezTo>
                      <a:cubicBezTo>
                        <a:pt x="2953" y="238"/>
                        <a:pt x="2966" y="251"/>
                        <a:pt x="2966" y="264"/>
                      </a:cubicBezTo>
                      <a:cubicBezTo>
                        <a:pt x="2966" y="251"/>
                        <a:pt x="2966" y="238"/>
                        <a:pt x="2966" y="225"/>
                      </a:cubicBezTo>
                      <a:cubicBezTo>
                        <a:pt x="2966" y="187"/>
                        <a:pt x="2941" y="148"/>
                        <a:pt x="2915" y="109"/>
                      </a:cubicBezTo>
                      <a:cubicBezTo>
                        <a:pt x="2863" y="71"/>
                        <a:pt x="2799" y="32"/>
                        <a:pt x="2734" y="19"/>
                      </a:cubicBezTo>
                      <a:cubicBezTo>
                        <a:pt x="2680"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9" name="Google Shape;1529;p9"/>
                <p:cNvSpPr/>
                <p:nvPr/>
              </p:nvSpPr>
              <p:spPr>
                <a:xfrm>
                  <a:off x="2074045" y="648922"/>
                  <a:ext cx="176640" cy="63369"/>
                </a:xfrm>
                <a:custGeom>
                  <a:avLst/>
                  <a:gdLst/>
                  <a:ahLst/>
                  <a:cxnLst/>
                  <a:rect l="l" t="t" r="r" b="b"/>
                  <a:pathLst>
                    <a:path w="2966" h="1064" extrusionOk="0">
                      <a:moveTo>
                        <a:pt x="2553" y="1"/>
                      </a:moveTo>
                      <a:cubicBezTo>
                        <a:pt x="2528" y="1"/>
                        <a:pt x="2502" y="2"/>
                        <a:pt x="2476" y="6"/>
                      </a:cubicBezTo>
                      <a:cubicBezTo>
                        <a:pt x="2386" y="19"/>
                        <a:pt x="2282" y="45"/>
                        <a:pt x="2192" y="84"/>
                      </a:cubicBezTo>
                      <a:cubicBezTo>
                        <a:pt x="2089" y="122"/>
                        <a:pt x="1986" y="174"/>
                        <a:pt x="1896" y="238"/>
                      </a:cubicBezTo>
                      <a:cubicBezTo>
                        <a:pt x="1805" y="303"/>
                        <a:pt x="1715" y="367"/>
                        <a:pt x="1625" y="445"/>
                      </a:cubicBezTo>
                      <a:cubicBezTo>
                        <a:pt x="1535" y="509"/>
                        <a:pt x="1444" y="586"/>
                        <a:pt x="1354" y="638"/>
                      </a:cubicBezTo>
                      <a:cubicBezTo>
                        <a:pt x="1264" y="702"/>
                        <a:pt x="1174" y="754"/>
                        <a:pt x="1083" y="806"/>
                      </a:cubicBezTo>
                      <a:cubicBezTo>
                        <a:pt x="1032" y="818"/>
                        <a:pt x="980" y="831"/>
                        <a:pt x="941" y="844"/>
                      </a:cubicBezTo>
                      <a:cubicBezTo>
                        <a:pt x="890" y="857"/>
                        <a:pt x="838" y="870"/>
                        <a:pt x="787" y="870"/>
                      </a:cubicBezTo>
                      <a:cubicBezTo>
                        <a:pt x="696" y="870"/>
                        <a:pt x="593" y="870"/>
                        <a:pt x="503" y="857"/>
                      </a:cubicBezTo>
                      <a:cubicBezTo>
                        <a:pt x="426" y="844"/>
                        <a:pt x="335" y="818"/>
                        <a:pt x="258" y="780"/>
                      </a:cubicBezTo>
                      <a:cubicBezTo>
                        <a:pt x="194" y="754"/>
                        <a:pt x="142" y="702"/>
                        <a:pt x="103" y="651"/>
                      </a:cubicBezTo>
                      <a:cubicBezTo>
                        <a:pt x="65" y="612"/>
                        <a:pt x="52" y="548"/>
                        <a:pt x="65" y="509"/>
                      </a:cubicBezTo>
                      <a:cubicBezTo>
                        <a:pt x="77"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16" y="818"/>
                        <a:pt x="194" y="883"/>
                      </a:cubicBezTo>
                      <a:cubicBezTo>
                        <a:pt x="271" y="935"/>
                        <a:pt x="374" y="986"/>
                        <a:pt x="464" y="1012"/>
                      </a:cubicBezTo>
                      <a:cubicBezTo>
                        <a:pt x="580" y="1038"/>
                        <a:pt x="684" y="1063"/>
                        <a:pt x="800" y="1063"/>
                      </a:cubicBezTo>
                      <a:cubicBezTo>
                        <a:pt x="864" y="1063"/>
                        <a:pt x="916" y="1051"/>
                        <a:pt x="980" y="1051"/>
                      </a:cubicBezTo>
                      <a:cubicBezTo>
                        <a:pt x="1045" y="1038"/>
                        <a:pt x="1109" y="1012"/>
                        <a:pt x="1161" y="999"/>
                      </a:cubicBezTo>
                      <a:cubicBezTo>
                        <a:pt x="1277" y="947"/>
                        <a:pt x="1380" y="896"/>
                        <a:pt x="1483" y="818"/>
                      </a:cubicBezTo>
                      <a:cubicBezTo>
                        <a:pt x="1586" y="754"/>
                        <a:pt x="1676" y="677"/>
                        <a:pt x="1767" y="612"/>
                      </a:cubicBezTo>
                      <a:cubicBezTo>
                        <a:pt x="1857" y="535"/>
                        <a:pt x="1934" y="457"/>
                        <a:pt x="2012" y="393"/>
                      </a:cubicBezTo>
                      <a:cubicBezTo>
                        <a:pt x="2089" y="341"/>
                        <a:pt x="2179" y="277"/>
                        <a:pt x="2257" y="238"/>
                      </a:cubicBezTo>
                      <a:cubicBezTo>
                        <a:pt x="2334" y="200"/>
                        <a:pt x="2411" y="161"/>
                        <a:pt x="2502" y="135"/>
                      </a:cubicBezTo>
                      <a:cubicBezTo>
                        <a:pt x="2566" y="122"/>
                        <a:pt x="2643" y="109"/>
                        <a:pt x="2721" y="109"/>
                      </a:cubicBezTo>
                      <a:cubicBezTo>
                        <a:pt x="2772" y="109"/>
                        <a:pt x="2824" y="122"/>
                        <a:pt x="2876" y="148"/>
                      </a:cubicBezTo>
                      <a:cubicBezTo>
                        <a:pt x="2914" y="174"/>
                        <a:pt x="2940" y="200"/>
                        <a:pt x="2953" y="225"/>
                      </a:cubicBezTo>
                      <a:cubicBezTo>
                        <a:pt x="2953" y="238"/>
                        <a:pt x="2953" y="251"/>
                        <a:pt x="2966" y="264"/>
                      </a:cubicBezTo>
                      <a:cubicBezTo>
                        <a:pt x="2966" y="251"/>
                        <a:pt x="2966" y="238"/>
                        <a:pt x="2966" y="225"/>
                      </a:cubicBezTo>
                      <a:cubicBezTo>
                        <a:pt x="2953" y="187"/>
                        <a:pt x="2940" y="148"/>
                        <a:pt x="2914" y="109"/>
                      </a:cubicBezTo>
                      <a:cubicBezTo>
                        <a:pt x="2863" y="71"/>
                        <a:pt x="2798"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0" name="Google Shape;1530;p9"/>
                <p:cNvSpPr/>
                <p:nvPr/>
              </p:nvSpPr>
              <p:spPr>
                <a:xfrm>
                  <a:off x="2172310" y="648922"/>
                  <a:ext cx="175925" cy="63369"/>
                </a:xfrm>
                <a:custGeom>
                  <a:avLst/>
                  <a:gdLst/>
                  <a:ahLst/>
                  <a:cxnLst/>
                  <a:rect l="l" t="t" r="r" b="b"/>
                  <a:pathLst>
                    <a:path w="2954" h="1064" extrusionOk="0">
                      <a:moveTo>
                        <a:pt x="2547" y="1"/>
                      </a:moveTo>
                      <a:cubicBezTo>
                        <a:pt x="2523" y="1"/>
                        <a:pt x="2499" y="2"/>
                        <a:pt x="2476" y="6"/>
                      </a:cubicBezTo>
                      <a:cubicBezTo>
                        <a:pt x="2373" y="19"/>
                        <a:pt x="2270" y="45"/>
                        <a:pt x="2180" y="84"/>
                      </a:cubicBezTo>
                      <a:cubicBezTo>
                        <a:pt x="2077" y="122"/>
                        <a:pt x="1986" y="174"/>
                        <a:pt x="1896" y="238"/>
                      </a:cubicBezTo>
                      <a:cubicBezTo>
                        <a:pt x="1806" y="303"/>
                        <a:pt x="1716" y="367"/>
                        <a:pt x="1625" y="445"/>
                      </a:cubicBezTo>
                      <a:cubicBezTo>
                        <a:pt x="1535" y="509"/>
                        <a:pt x="1445" y="586"/>
                        <a:pt x="1355" y="638"/>
                      </a:cubicBezTo>
                      <a:cubicBezTo>
                        <a:pt x="1264" y="702"/>
                        <a:pt x="1174" y="754"/>
                        <a:pt x="1071" y="806"/>
                      </a:cubicBezTo>
                      <a:cubicBezTo>
                        <a:pt x="1032" y="818"/>
                        <a:pt x="981" y="831"/>
                        <a:pt x="929" y="844"/>
                      </a:cubicBezTo>
                      <a:cubicBezTo>
                        <a:pt x="877" y="857"/>
                        <a:pt x="839" y="870"/>
                        <a:pt x="787" y="870"/>
                      </a:cubicBezTo>
                      <a:cubicBezTo>
                        <a:pt x="684" y="870"/>
                        <a:pt x="594" y="870"/>
                        <a:pt x="504" y="857"/>
                      </a:cubicBezTo>
                      <a:cubicBezTo>
                        <a:pt x="413" y="844"/>
                        <a:pt x="336" y="818"/>
                        <a:pt x="259" y="780"/>
                      </a:cubicBezTo>
                      <a:cubicBezTo>
                        <a:pt x="194" y="754"/>
                        <a:pt x="142" y="702"/>
                        <a:pt x="104" y="651"/>
                      </a:cubicBezTo>
                      <a:cubicBezTo>
                        <a:pt x="65" y="612"/>
                        <a:pt x="52" y="548"/>
                        <a:pt x="65" y="509"/>
                      </a:cubicBezTo>
                      <a:cubicBezTo>
                        <a:pt x="78"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1" y="535"/>
                        <a:pt x="1"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1" y="1051"/>
                      </a:cubicBezTo>
                      <a:cubicBezTo>
                        <a:pt x="1045" y="1038"/>
                        <a:pt x="1097" y="1012"/>
                        <a:pt x="1161" y="999"/>
                      </a:cubicBezTo>
                      <a:cubicBezTo>
                        <a:pt x="1277" y="947"/>
                        <a:pt x="1380" y="896"/>
                        <a:pt x="1483" y="818"/>
                      </a:cubicBezTo>
                      <a:cubicBezTo>
                        <a:pt x="1574" y="754"/>
                        <a:pt x="1664" y="677"/>
                        <a:pt x="1754" y="612"/>
                      </a:cubicBezTo>
                      <a:cubicBezTo>
                        <a:pt x="1845" y="535"/>
                        <a:pt x="1935" y="457"/>
                        <a:pt x="2012" y="393"/>
                      </a:cubicBezTo>
                      <a:cubicBezTo>
                        <a:pt x="2090" y="341"/>
                        <a:pt x="2167" y="277"/>
                        <a:pt x="2257" y="238"/>
                      </a:cubicBezTo>
                      <a:cubicBezTo>
                        <a:pt x="2335" y="200"/>
                        <a:pt x="2412" y="161"/>
                        <a:pt x="2502" y="135"/>
                      </a:cubicBezTo>
                      <a:cubicBezTo>
                        <a:pt x="2567" y="122"/>
                        <a:pt x="2644" y="109"/>
                        <a:pt x="2708" y="109"/>
                      </a:cubicBezTo>
                      <a:cubicBezTo>
                        <a:pt x="2773" y="109"/>
                        <a:pt x="2825" y="122"/>
                        <a:pt x="2876" y="148"/>
                      </a:cubicBezTo>
                      <a:cubicBezTo>
                        <a:pt x="2902" y="174"/>
                        <a:pt x="2928" y="200"/>
                        <a:pt x="2941" y="225"/>
                      </a:cubicBezTo>
                      <a:cubicBezTo>
                        <a:pt x="2953" y="238"/>
                        <a:pt x="2953" y="251"/>
                        <a:pt x="2953" y="264"/>
                      </a:cubicBezTo>
                      <a:cubicBezTo>
                        <a:pt x="2953" y="251"/>
                        <a:pt x="2953" y="238"/>
                        <a:pt x="2953" y="225"/>
                      </a:cubicBezTo>
                      <a:cubicBezTo>
                        <a:pt x="2953" y="187"/>
                        <a:pt x="2928" y="148"/>
                        <a:pt x="2902" y="109"/>
                      </a:cubicBezTo>
                      <a:cubicBezTo>
                        <a:pt x="2850" y="71"/>
                        <a:pt x="2799" y="32"/>
                        <a:pt x="2734" y="19"/>
                      </a:cubicBezTo>
                      <a:cubicBezTo>
                        <a:pt x="2670" y="10"/>
                        <a:pt x="2607"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1" name="Google Shape;1531;p9"/>
                <p:cNvSpPr/>
                <p:nvPr/>
              </p:nvSpPr>
              <p:spPr>
                <a:xfrm>
                  <a:off x="2269861" y="648922"/>
                  <a:ext cx="176640" cy="63369"/>
                </a:xfrm>
                <a:custGeom>
                  <a:avLst/>
                  <a:gdLst/>
                  <a:ahLst/>
                  <a:cxnLst/>
                  <a:rect l="l" t="t" r="r" b="b"/>
                  <a:pathLst>
                    <a:path w="2966" h="1064" extrusionOk="0">
                      <a:moveTo>
                        <a:pt x="2560" y="1"/>
                      </a:moveTo>
                      <a:cubicBezTo>
                        <a:pt x="2535" y="1"/>
                        <a:pt x="2512" y="2"/>
                        <a:pt x="2489" y="6"/>
                      </a:cubicBezTo>
                      <a:cubicBezTo>
                        <a:pt x="2386" y="19"/>
                        <a:pt x="2283" y="45"/>
                        <a:pt x="2192" y="84"/>
                      </a:cubicBezTo>
                      <a:cubicBezTo>
                        <a:pt x="2089" y="122"/>
                        <a:pt x="1999" y="174"/>
                        <a:pt x="1909" y="238"/>
                      </a:cubicBezTo>
                      <a:cubicBezTo>
                        <a:pt x="1805" y="303"/>
                        <a:pt x="1715" y="367"/>
                        <a:pt x="1625" y="445"/>
                      </a:cubicBezTo>
                      <a:cubicBezTo>
                        <a:pt x="1535" y="509"/>
                        <a:pt x="1457" y="586"/>
                        <a:pt x="1354" y="638"/>
                      </a:cubicBezTo>
                      <a:cubicBezTo>
                        <a:pt x="1277" y="702"/>
                        <a:pt x="1187" y="754"/>
                        <a:pt x="1083" y="806"/>
                      </a:cubicBezTo>
                      <a:cubicBezTo>
                        <a:pt x="1032" y="818"/>
                        <a:pt x="993" y="831"/>
                        <a:pt x="942" y="844"/>
                      </a:cubicBezTo>
                      <a:cubicBezTo>
                        <a:pt x="890" y="857"/>
                        <a:pt x="838" y="870"/>
                        <a:pt x="800" y="870"/>
                      </a:cubicBezTo>
                      <a:cubicBezTo>
                        <a:pt x="697" y="870"/>
                        <a:pt x="606" y="870"/>
                        <a:pt x="503" y="857"/>
                      </a:cubicBezTo>
                      <a:cubicBezTo>
                        <a:pt x="426" y="844"/>
                        <a:pt x="348" y="818"/>
                        <a:pt x="271" y="780"/>
                      </a:cubicBezTo>
                      <a:cubicBezTo>
                        <a:pt x="207" y="754"/>
                        <a:pt x="142" y="702"/>
                        <a:pt x="103" y="651"/>
                      </a:cubicBezTo>
                      <a:cubicBezTo>
                        <a:pt x="78" y="612"/>
                        <a:pt x="65" y="548"/>
                        <a:pt x="78" y="509"/>
                      </a:cubicBezTo>
                      <a:cubicBezTo>
                        <a:pt x="78" y="470"/>
                        <a:pt x="116" y="445"/>
                        <a:pt x="142" y="445"/>
                      </a:cubicBezTo>
                      <a:lnTo>
                        <a:pt x="181" y="445"/>
                      </a:lnTo>
                      <a:cubicBezTo>
                        <a:pt x="168" y="432"/>
                        <a:pt x="168" y="419"/>
                        <a:pt x="155" y="419"/>
                      </a:cubicBezTo>
                      <a:cubicBezTo>
                        <a:pt x="143" y="416"/>
                        <a:pt x="131" y="414"/>
                        <a:pt x="119" y="414"/>
                      </a:cubicBezTo>
                      <a:cubicBezTo>
                        <a:pt x="81" y="414"/>
                        <a:pt x="49" y="431"/>
                        <a:pt x="39" y="470"/>
                      </a:cubicBezTo>
                      <a:cubicBezTo>
                        <a:pt x="0" y="535"/>
                        <a:pt x="0" y="612"/>
                        <a:pt x="39" y="677"/>
                      </a:cubicBezTo>
                      <a:cubicBezTo>
                        <a:pt x="78" y="754"/>
                        <a:pt x="129" y="818"/>
                        <a:pt x="194" y="883"/>
                      </a:cubicBezTo>
                      <a:cubicBezTo>
                        <a:pt x="284" y="935"/>
                        <a:pt x="374" y="986"/>
                        <a:pt x="477" y="1012"/>
                      </a:cubicBezTo>
                      <a:cubicBezTo>
                        <a:pt x="580" y="1038"/>
                        <a:pt x="697" y="1063"/>
                        <a:pt x="813" y="1063"/>
                      </a:cubicBezTo>
                      <a:cubicBezTo>
                        <a:pt x="864" y="1063"/>
                        <a:pt x="929" y="1051"/>
                        <a:pt x="993" y="1051"/>
                      </a:cubicBezTo>
                      <a:cubicBezTo>
                        <a:pt x="1045" y="1038"/>
                        <a:pt x="1109" y="1012"/>
                        <a:pt x="1174" y="999"/>
                      </a:cubicBezTo>
                      <a:cubicBezTo>
                        <a:pt x="1277" y="947"/>
                        <a:pt x="1393" y="896"/>
                        <a:pt x="1496" y="818"/>
                      </a:cubicBezTo>
                      <a:cubicBezTo>
                        <a:pt x="1586" y="754"/>
                        <a:pt x="1677" y="677"/>
                        <a:pt x="1767" y="612"/>
                      </a:cubicBezTo>
                      <a:cubicBezTo>
                        <a:pt x="1857" y="535"/>
                        <a:pt x="1934" y="457"/>
                        <a:pt x="2025" y="393"/>
                      </a:cubicBezTo>
                      <a:cubicBezTo>
                        <a:pt x="2102" y="341"/>
                        <a:pt x="2179" y="277"/>
                        <a:pt x="2270" y="238"/>
                      </a:cubicBezTo>
                      <a:cubicBezTo>
                        <a:pt x="2347" y="200"/>
                        <a:pt x="2424" y="161"/>
                        <a:pt x="2502" y="135"/>
                      </a:cubicBezTo>
                      <a:cubicBezTo>
                        <a:pt x="2579" y="122"/>
                        <a:pt x="2644" y="109"/>
                        <a:pt x="2721" y="109"/>
                      </a:cubicBezTo>
                      <a:cubicBezTo>
                        <a:pt x="2773" y="109"/>
                        <a:pt x="2837" y="122"/>
                        <a:pt x="2889" y="148"/>
                      </a:cubicBezTo>
                      <a:cubicBezTo>
                        <a:pt x="2914" y="174"/>
                        <a:pt x="2940" y="200"/>
                        <a:pt x="2953" y="225"/>
                      </a:cubicBezTo>
                      <a:cubicBezTo>
                        <a:pt x="2953" y="238"/>
                        <a:pt x="2966" y="251"/>
                        <a:pt x="2966" y="264"/>
                      </a:cubicBezTo>
                      <a:cubicBezTo>
                        <a:pt x="2966" y="251"/>
                        <a:pt x="2966" y="238"/>
                        <a:pt x="2966" y="225"/>
                      </a:cubicBezTo>
                      <a:cubicBezTo>
                        <a:pt x="2966" y="187"/>
                        <a:pt x="2940" y="148"/>
                        <a:pt x="2914" y="109"/>
                      </a:cubicBezTo>
                      <a:cubicBezTo>
                        <a:pt x="2863" y="71"/>
                        <a:pt x="2798" y="32"/>
                        <a:pt x="2734" y="19"/>
                      </a:cubicBezTo>
                      <a:cubicBezTo>
                        <a:pt x="2679"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2" name="Google Shape;1532;p9"/>
                <p:cNvSpPr/>
                <p:nvPr/>
              </p:nvSpPr>
              <p:spPr>
                <a:xfrm>
                  <a:off x="2368126" y="648922"/>
                  <a:ext cx="176700" cy="63369"/>
                </a:xfrm>
                <a:custGeom>
                  <a:avLst/>
                  <a:gdLst/>
                  <a:ahLst/>
                  <a:cxnLst/>
                  <a:rect l="l" t="t" r="r" b="b"/>
                  <a:pathLst>
                    <a:path w="2967" h="1064" extrusionOk="0">
                      <a:moveTo>
                        <a:pt x="2555" y="1"/>
                      </a:moveTo>
                      <a:cubicBezTo>
                        <a:pt x="2529" y="1"/>
                        <a:pt x="2503" y="2"/>
                        <a:pt x="2476" y="6"/>
                      </a:cubicBezTo>
                      <a:cubicBezTo>
                        <a:pt x="2386" y="19"/>
                        <a:pt x="2283" y="45"/>
                        <a:pt x="2193" y="84"/>
                      </a:cubicBezTo>
                      <a:cubicBezTo>
                        <a:pt x="2090" y="122"/>
                        <a:pt x="1986" y="174"/>
                        <a:pt x="1896" y="238"/>
                      </a:cubicBezTo>
                      <a:cubicBezTo>
                        <a:pt x="1806" y="303"/>
                        <a:pt x="1716" y="367"/>
                        <a:pt x="1625" y="445"/>
                      </a:cubicBezTo>
                      <a:cubicBezTo>
                        <a:pt x="1535" y="509"/>
                        <a:pt x="1445" y="586"/>
                        <a:pt x="1355" y="638"/>
                      </a:cubicBezTo>
                      <a:cubicBezTo>
                        <a:pt x="1277" y="702"/>
                        <a:pt x="1174" y="754"/>
                        <a:pt x="1084" y="806"/>
                      </a:cubicBezTo>
                      <a:cubicBezTo>
                        <a:pt x="1032" y="818"/>
                        <a:pt x="981" y="831"/>
                        <a:pt x="942" y="844"/>
                      </a:cubicBezTo>
                      <a:cubicBezTo>
                        <a:pt x="890" y="857"/>
                        <a:pt x="839" y="870"/>
                        <a:pt x="787" y="870"/>
                      </a:cubicBezTo>
                      <a:cubicBezTo>
                        <a:pt x="697" y="870"/>
                        <a:pt x="594" y="870"/>
                        <a:pt x="504" y="857"/>
                      </a:cubicBezTo>
                      <a:cubicBezTo>
                        <a:pt x="426" y="844"/>
                        <a:pt x="336" y="818"/>
                        <a:pt x="259" y="780"/>
                      </a:cubicBezTo>
                      <a:cubicBezTo>
                        <a:pt x="207" y="754"/>
                        <a:pt x="143" y="702"/>
                        <a:pt x="104" y="651"/>
                      </a:cubicBezTo>
                      <a:cubicBezTo>
                        <a:pt x="78" y="612"/>
                        <a:pt x="65" y="548"/>
                        <a:pt x="65" y="509"/>
                      </a:cubicBezTo>
                      <a:cubicBezTo>
                        <a:pt x="78" y="470"/>
                        <a:pt x="104" y="445"/>
                        <a:pt x="143" y="445"/>
                      </a:cubicBezTo>
                      <a:lnTo>
                        <a:pt x="181" y="445"/>
                      </a:lnTo>
                      <a:cubicBezTo>
                        <a:pt x="168" y="432"/>
                        <a:pt x="155" y="419"/>
                        <a:pt x="143" y="419"/>
                      </a:cubicBezTo>
                      <a:cubicBezTo>
                        <a:pt x="133" y="416"/>
                        <a:pt x="124" y="414"/>
                        <a:pt x="114" y="414"/>
                      </a:cubicBezTo>
                      <a:cubicBezTo>
                        <a:pt x="82" y="414"/>
                        <a:pt x="49" y="431"/>
                        <a:pt x="39" y="470"/>
                      </a:cubicBezTo>
                      <a:cubicBezTo>
                        <a:pt x="1" y="535"/>
                        <a:pt x="1" y="612"/>
                        <a:pt x="39" y="677"/>
                      </a:cubicBezTo>
                      <a:cubicBezTo>
                        <a:pt x="65" y="754"/>
                        <a:pt x="130" y="818"/>
                        <a:pt x="194" y="883"/>
                      </a:cubicBezTo>
                      <a:cubicBezTo>
                        <a:pt x="272" y="935"/>
                        <a:pt x="375" y="986"/>
                        <a:pt x="465" y="1012"/>
                      </a:cubicBezTo>
                      <a:cubicBezTo>
                        <a:pt x="581" y="1038"/>
                        <a:pt x="684" y="1063"/>
                        <a:pt x="800" y="1063"/>
                      </a:cubicBezTo>
                      <a:cubicBezTo>
                        <a:pt x="865" y="1063"/>
                        <a:pt x="929" y="1051"/>
                        <a:pt x="981" y="1051"/>
                      </a:cubicBezTo>
                      <a:cubicBezTo>
                        <a:pt x="1045" y="1038"/>
                        <a:pt x="1110" y="1012"/>
                        <a:pt x="1161" y="999"/>
                      </a:cubicBezTo>
                      <a:cubicBezTo>
                        <a:pt x="1277" y="947"/>
                        <a:pt x="1380" y="896"/>
                        <a:pt x="1484" y="818"/>
                      </a:cubicBezTo>
                      <a:cubicBezTo>
                        <a:pt x="1587" y="754"/>
                        <a:pt x="1677" y="677"/>
                        <a:pt x="1767" y="612"/>
                      </a:cubicBezTo>
                      <a:cubicBezTo>
                        <a:pt x="1858" y="535"/>
                        <a:pt x="1935" y="457"/>
                        <a:pt x="2025" y="393"/>
                      </a:cubicBezTo>
                      <a:cubicBezTo>
                        <a:pt x="2090" y="341"/>
                        <a:pt x="2180" y="277"/>
                        <a:pt x="2257" y="238"/>
                      </a:cubicBezTo>
                      <a:cubicBezTo>
                        <a:pt x="2335" y="200"/>
                        <a:pt x="2425" y="161"/>
                        <a:pt x="2502" y="135"/>
                      </a:cubicBezTo>
                      <a:cubicBezTo>
                        <a:pt x="2567" y="122"/>
                        <a:pt x="2644" y="109"/>
                        <a:pt x="2721" y="109"/>
                      </a:cubicBezTo>
                      <a:cubicBezTo>
                        <a:pt x="2773" y="109"/>
                        <a:pt x="2838" y="122"/>
                        <a:pt x="2876" y="148"/>
                      </a:cubicBezTo>
                      <a:cubicBezTo>
                        <a:pt x="2915" y="174"/>
                        <a:pt x="2941" y="200"/>
                        <a:pt x="2954" y="225"/>
                      </a:cubicBezTo>
                      <a:cubicBezTo>
                        <a:pt x="2954" y="238"/>
                        <a:pt x="2966" y="251"/>
                        <a:pt x="2966" y="264"/>
                      </a:cubicBezTo>
                      <a:cubicBezTo>
                        <a:pt x="2966" y="251"/>
                        <a:pt x="2966" y="238"/>
                        <a:pt x="2966" y="225"/>
                      </a:cubicBezTo>
                      <a:cubicBezTo>
                        <a:pt x="2954" y="187"/>
                        <a:pt x="2941" y="148"/>
                        <a:pt x="2915" y="109"/>
                      </a:cubicBezTo>
                      <a:cubicBezTo>
                        <a:pt x="2863" y="71"/>
                        <a:pt x="2799" y="32"/>
                        <a:pt x="2734" y="19"/>
                      </a:cubicBezTo>
                      <a:cubicBezTo>
                        <a:pt x="2680" y="10"/>
                        <a:pt x="2619"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3" name="Google Shape;1533;p9"/>
                <p:cNvSpPr/>
                <p:nvPr/>
              </p:nvSpPr>
              <p:spPr>
                <a:xfrm>
                  <a:off x="2466451" y="648922"/>
                  <a:ext cx="175925" cy="63369"/>
                </a:xfrm>
                <a:custGeom>
                  <a:avLst/>
                  <a:gdLst/>
                  <a:ahLst/>
                  <a:cxnLst/>
                  <a:rect l="l" t="t" r="r" b="b"/>
                  <a:pathLst>
                    <a:path w="2954" h="1064" extrusionOk="0">
                      <a:moveTo>
                        <a:pt x="2553" y="1"/>
                      </a:moveTo>
                      <a:cubicBezTo>
                        <a:pt x="2528" y="1"/>
                        <a:pt x="2502" y="2"/>
                        <a:pt x="2476" y="6"/>
                      </a:cubicBezTo>
                      <a:cubicBezTo>
                        <a:pt x="2373" y="19"/>
                        <a:pt x="2283" y="45"/>
                        <a:pt x="2192" y="84"/>
                      </a:cubicBezTo>
                      <a:cubicBezTo>
                        <a:pt x="2089" y="122"/>
                        <a:pt x="1986" y="174"/>
                        <a:pt x="1896" y="238"/>
                      </a:cubicBezTo>
                      <a:cubicBezTo>
                        <a:pt x="1805" y="303"/>
                        <a:pt x="1715" y="367"/>
                        <a:pt x="1625" y="445"/>
                      </a:cubicBezTo>
                      <a:cubicBezTo>
                        <a:pt x="1535" y="509"/>
                        <a:pt x="1444" y="586"/>
                        <a:pt x="1354" y="638"/>
                      </a:cubicBezTo>
                      <a:cubicBezTo>
                        <a:pt x="1264" y="702"/>
                        <a:pt x="1174" y="754"/>
                        <a:pt x="1070" y="806"/>
                      </a:cubicBezTo>
                      <a:cubicBezTo>
                        <a:pt x="1032" y="818"/>
                        <a:pt x="980" y="831"/>
                        <a:pt x="929" y="844"/>
                      </a:cubicBezTo>
                      <a:cubicBezTo>
                        <a:pt x="890" y="857"/>
                        <a:pt x="838" y="870"/>
                        <a:pt x="787" y="870"/>
                      </a:cubicBezTo>
                      <a:cubicBezTo>
                        <a:pt x="697" y="870"/>
                        <a:pt x="593" y="870"/>
                        <a:pt x="503" y="857"/>
                      </a:cubicBezTo>
                      <a:cubicBezTo>
                        <a:pt x="413" y="844"/>
                        <a:pt x="335" y="818"/>
                        <a:pt x="258" y="780"/>
                      </a:cubicBezTo>
                      <a:cubicBezTo>
                        <a:pt x="194" y="754"/>
                        <a:pt x="142" y="702"/>
                        <a:pt x="103" y="651"/>
                      </a:cubicBezTo>
                      <a:cubicBezTo>
                        <a:pt x="65" y="612"/>
                        <a:pt x="52" y="548"/>
                        <a:pt x="65" y="509"/>
                      </a:cubicBezTo>
                      <a:cubicBezTo>
                        <a:pt x="78" y="470"/>
                        <a:pt x="103" y="445"/>
                        <a:pt x="142" y="445"/>
                      </a:cubicBezTo>
                      <a:lnTo>
                        <a:pt x="181" y="445"/>
                      </a:lnTo>
                      <a:cubicBezTo>
                        <a:pt x="168" y="432"/>
                        <a:pt x="155" y="419"/>
                        <a:pt x="142" y="419"/>
                      </a:cubicBezTo>
                      <a:cubicBezTo>
                        <a:pt x="130" y="416"/>
                        <a:pt x="118" y="414"/>
                        <a:pt x="108" y="414"/>
                      </a:cubicBezTo>
                      <a:cubicBezTo>
                        <a:pt x="73" y="414"/>
                        <a:pt x="46" y="431"/>
                        <a:pt x="26" y="470"/>
                      </a:cubicBezTo>
                      <a:cubicBezTo>
                        <a:pt x="0" y="535"/>
                        <a:pt x="0" y="612"/>
                        <a:pt x="26" y="677"/>
                      </a:cubicBezTo>
                      <a:cubicBezTo>
                        <a:pt x="65" y="754"/>
                        <a:pt x="116" y="818"/>
                        <a:pt x="194" y="883"/>
                      </a:cubicBezTo>
                      <a:cubicBezTo>
                        <a:pt x="271" y="935"/>
                        <a:pt x="361" y="986"/>
                        <a:pt x="464" y="1012"/>
                      </a:cubicBezTo>
                      <a:cubicBezTo>
                        <a:pt x="568" y="1038"/>
                        <a:pt x="684" y="1063"/>
                        <a:pt x="800" y="1063"/>
                      </a:cubicBezTo>
                      <a:cubicBezTo>
                        <a:pt x="851" y="1063"/>
                        <a:pt x="916" y="1051"/>
                        <a:pt x="980" y="1051"/>
                      </a:cubicBezTo>
                      <a:cubicBezTo>
                        <a:pt x="1045" y="1038"/>
                        <a:pt x="1096" y="1012"/>
                        <a:pt x="1161" y="999"/>
                      </a:cubicBezTo>
                      <a:cubicBezTo>
                        <a:pt x="1277" y="947"/>
                        <a:pt x="1380" y="896"/>
                        <a:pt x="1483" y="818"/>
                      </a:cubicBezTo>
                      <a:cubicBezTo>
                        <a:pt x="1573" y="754"/>
                        <a:pt x="1664" y="677"/>
                        <a:pt x="1754" y="612"/>
                      </a:cubicBezTo>
                      <a:cubicBezTo>
                        <a:pt x="1844" y="535"/>
                        <a:pt x="1934" y="457"/>
                        <a:pt x="2012" y="393"/>
                      </a:cubicBezTo>
                      <a:cubicBezTo>
                        <a:pt x="2089" y="341"/>
                        <a:pt x="2167" y="277"/>
                        <a:pt x="2257" y="238"/>
                      </a:cubicBezTo>
                      <a:cubicBezTo>
                        <a:pt x="2334" y="200"/>
                        <a:pt x="2412" y="161"/>
                        <a:pt x="2502" y="135"/>
                      </a:cubicBezTo>
                      <a:cubicBezTo>
                        <a:pt x="2566" y="122"/>
                        <a:pt x="2644" y="109"/>
                        <a:pt x="2708" y="109"/>
                      </a:cubicBezTo>
                      <a:cubicBezTo>
                        <a:pt x="2773" y="109"/>
                        <a:pt x="2824" y="122"/>
                        <a:pt x="2876" y="148"/>
                      </a:cubicBezTo>
                      <a:cubicBezTo>
                        <a:pt x="2902" y="174"/>
                        <a:pt x="2927" y="200"/>
                        <a:pt x="2940" y="225"/>
                      </a:cubicBezTo>
                      <a:cubicBezTo>
                        <a:pt x="2953" y="238"/>
                        <a:pt x="2953" y="251"/>
                        <a:pt x="2953" y="264"/>
                      </a:cubicBezTo>
                      <a:cubicBezTo>
                        <a:pt x="2953" y="251"/>
                        <a:pt x="2953" y="238"/>
                        <a:pt x="2953" y="225"/>
                      </a:cubicBezTo>
                      <a:cubicBezTo>
                        <a:pt x="2953" y="187"/>
                        <a:pt x="2940" y="148"/>
                        <a:pt x="2902" y="109"/>
                      </a:cubicBezTo>
                      <a:cubicBezTo>
                        <a:pt x="2850" y="71"/>
                        <a:pt x="2798"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4" name="Google Shape;1534;p9"/>
                <p:cNvSpPr/>
                <p:nvPr/>
              </p:nvSpPr>
              <p:spPr>
                <a:xfrm>
                  <a:off x="2563943"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19" y="303"/>
                        <a:pt x="1716" y="367"/>
                        <a:pt x="1626" y="445"/>
                      </a:cubicBezTo>
                      <a:cubicBezTo>
                        <a:pt x="1548" y="509"/>
                        <a:pt x="1458" y="586"/>
                        <a:pt x="1368" y="638"/>
                      </a:cubicBezTo>
                      <a:cubicBezTo>
                        <a:pt x="1277" y="702"/>
                        <a:pt x="1187" y="754"/>
                        <a:pt x="1084" y="806"/>
                      </a:cubicBezTo>
                      <a:cubicBezTo>
                        <a:pt x="1032" y="818"/>
                        <a:pt x="994" y="831"/>
                        <a:pt x="942" y="844"/>
                      </a:cubicBezTo>
                      <a:cubicBezTo>
                        <a:pt x="891" y="857"/>
                        <a:pt x="852" y="870"/>
                        <a:pt x="800" y="870"/>
                      </a:cubicBezTo>
                      <a:cubicBezTo>
                        <a:pt x="697" y="870"/>
                        <a:pt x="607" y="870"/>
                        <a:pt x="517" y="857"/>
                      </a:cubicBezTo>
                      <a:cubicBezTo>
                        <a:pt x="426" y="844"/>
                        <a:pt x="349" y="818"/>
                        <a:pt x="272" y="780"/>
                      </a:cubicBezTo>
                      <a:cubicBezTo>
                        <a:pt x="207" y="754"/>
                        <a:pt x="156" y="702"/>
                        <a:pt x="104" y="651"/>
                      </a:cubicBezTo>
                      <a:cubicBezTo>
                        <a:pt x="78" y="612"/>
                        <a:pt x="65" y="548"/>
                        <a:pt x="78" y="509"/>
                      </a:cubicBezTo>
                      <a:cubicBezTo>
                        <a:pt x="78" y="470"/>
                        <a:pt x="117" y="445"/>
                        <a:pt x="143" y="445"/>
                      </a:cubicBezTo>
                      <a:lnTo>
                        <a:pt x="181" y="445"/>
                      </a:lnTo>
                      <a:cubicBezTo>
                        <a:pt x="181" y="432"/>
                        <a:pt x="168" y="419"/>
                        <a:pt x="156" y="419"/>
                      </a:cubicBezTo>
                      <a:cubicBezTo>
                        <a:pt x="143" y="416"/>
                        <a:pt x="131" y="414"/>
                        <a:pt x="120" y="414"/>
                      </a:cubicBezTo>
                      <a:cubicBezTo>
                        <a:pt x="82" y="414"/>
                        <a:pt x="49" y="431"/>
                        <a:pt x="40" y="470"/>
                      </a:cubicBezTo>
                      <a:cubicBezTo>
                        <a:pt x="1" y="535"/>
                        <a:pt x="1" y="612"/>
                        <a:pt x="40" y="677"/>
                      </a:cubicBezTo>
                      <a:cubicBezTo>
                        <a:pt x="78" y="754"/>
                        <a:pt x="130" y="818"/>
                        <a:pt x="194" y="883"/>
                      </a:cubicBezTo>
                      <a:cubicBezTo>
                        <a:pt x="285" y="935"/>
                        <a:pt x="375" y="986"/>
                        <a:pt x="478" y="1012"/>
                      </a:cubicBezTo>
                      <a:cubicBezTo>
                        <a:pt x="581" y="1038"/>
                        <a:pt x="697" y="1063"/>
                        <a:pt x="813" y="1063"/>
                      </a:cubicBezTo>
                      <a:cubicBezTo>
                        <a:pt x="865" y="1063"/>
                        <a:pt x="929" y="1051"/>
                        <a:pt x="994" y="1051"/>
                      </a:cubicBezTo>
                      <a:cubicBezTo>
                        <a:pt x="1045" y="1038"/>
                        <a:pt x="1110" y="1012"/>
                        <a:pt x="1174" y="999"/>
                      </a:cubicBezTo>
                      <a:cubicBezTo>
                        <a:pt x="1277" y="947"/>
                        <a:pt x="1393" y="896"/>
                        <a:pt x="1497" y="818"/>
                      </a:cubicBezTo>
                      <a:cubicBezTo>
                        <a:pt x="1587" y="754"/>
                        <a:pt x="1677" y="677"/>
                        <a:pt x="1767" y="612"/>
                      </a:cubicBezTo>
                      <a:cubicBezTo>
                        <a:pt x="1858" y="535"/>
                        <a:pt x="1935" y="457"/>
                        <a:pt x="2025" y="393"/>
                      </a:cubicBezTo>
                      <a:cubicBezTo>
                        <a:pt x="2103" y="341"/>
                        <a:pt x="2180" y="277"/>
                        <a:pt x="2270" y="238"/>
                      </a:cubicBezTo>
                      <a:cubicBezTo>
                        <a:pt x="2348" y="200"/>
                        <a:pt x="2425" y="161"/>
                        <a:pt x="2502" y="135"/>
                      </a:cubicBezTo>
                      <a:cubicBezTo>
                        <a:pt x="2580" y="122"/>
                        <a:pt x="2644" y="109"/>
                        <a:pt x="2722" y="109"/>
                      </a:cubicBezTo>
                      <a:cubicBezTo>
                        <a:pt x="2773" y="109"/>
                        <a:pt x="2838" y="122"/>
                        <a:pt x="2889" y="148"/>
                      </a:cubicBezTo>
                      <a:cubicBezTo>
                        <a:pt x="2915" y="174"/>
                        <a:pt x="2941" y="200"/>
                        <a:pt x="2954" y="225"/>
                      </a:cubicBezTo>
                      <a:cubicBezTo>
                        <a:pt x="2967" y="238"/>
                        <a:pt x="2967" y="251"/>
                        <a:pt x="2967" y="264"/>
                      </a:cubicBezTo>
                      <a:cubicBezTo>
                        <a:pt x="2967" y="251"/>
                        <a:pt x="2967" y="238"/>
                        <a:pt x="2967" y="225"/>
                      </a:cubicBezTo>
                      <a:cubicBezTo>
                        <a:pt x="2967" y="187"/>
                        <a:pt x="2941" y="148"/>
                        <a:pt x="2915" y="109"/>
                      </a:cubicBezTo>
                      <a:cubicBezTo>
                        <a:pt x="2863" y="71"/>
                        <a:pt x="2799" y="32"/>
                        <a:pt x="2734" y="19"/>
                      </a:cubicBezTo>
                      <a:cubicBezTo>
                        <a:pt x="2680" y="10"/>
                        <a:pt x="2619"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5" name="Google Shape;1535;p9"/>
                <p:cNvSpPr/>
                <p:nvPr/>
              </p:nvSpPr>
              <p:spPr>
                <a:xfrm>
                  <a:off x="2662268" y="648922"/>
                  <a:ext cx="176700" cy="63369"/>
                </a:xfrm>
                <a:custGeom>
                  <a:avLst/>
                  <a:gdLst/>
                  <a:ahLst/>
                  <a:cxnLst/>
                  <a:rect l="l" t="t" r="r" b="b"/>
                  <a:pathLst>
                    <a:path w="2967" h="1064" extrusionOk="0">
                      <a:moveTo>
                        <a:pt x="2555" y="1"/>
                      </a:moveTo>
                      <a:cubicBezTo>
                        <a:pt x="2529" y="1"/>
                        <a:pt x="2503" y="2"/>
                        <a:pt x="2476" y="6"/>
                      </a:cubicBezTo>
                      <a:cubicBezTo>
                        <a:pt x="2386" y="19"/>
                        <a:pt x="2283" y="45"/>
                        <a:pt x="2192" y="84"/>
                      </a:cubicBezTo>
                      <a:cubicBezTo>
                        <a:pt x="2089" y="122"/>
                        <a:pt x="1986" y="174"/>
                        <a:pt x="1896" y="238"/>
                      </a:cubicBezTo>
                      <a:cubicBezTo>
                        <a:pt x="1806" y="303"/>
                        <a:pt x="1715" y="367"/>
                        <a:pt x="1625" y="445"/>
                      </a:cubicBezTo>
                      <a:cubicBezTo>
                        <a:pt x="1535" y="509"/>
                        <a:pt x="1445" y="586"/>
                        <a:pt x="1354" y="638"/>
                      </a:cubicBezTo>
                      <a:cubicBezTo>
                        <a:pt x="1277" y="702"/>
                        <a:pt x="1174" y="754"/>
                        <a:pt x="1083" y="806"/>
                      </a:cubicBezTo>
                      <a:cubicBezTo>
                        <a:pt x="1032" y="818"/>
                        <a:pt x="993" y="831"/>
                        <a:pt x="942" y="844"/>
                      </a:cubicBezTo>
                      <a:cubicBezTo>
                        <a:pt x="890" y="857"/>
                        <a:pt x="838" y="870"/>
                        <a:pt x="787" y="870"/>
                      </a:cubicBezTo>
                      <a:cubicBezTo>
                        <a:pt x="697" y="870"/>
                        <a:pt x="593" y="870"/>
                        <a:pt x="503" y="857"/>
                      </a:cubicBezTo>
                      <a:cubicBezTo>
                        <a:pt x="426" y="844"/>
                        <a:pt x="336" y="818"/>
                        <a:pt x="271" y="780"/>
                      </a:cubicBezTo>
                      <a:cubicBezTo>
                        <a:pt x="207" y="754"/>
                        <a:pt x="142" y="702"/>
                        <a:pt x="103" y="651"/>
                      </a:cubicBezTo>
                      <a:cubicBezTo>
                        <a:pt x="78" y="612"/>
                        <a:pt x="65" y="548"/>
                        <a:pt x="78" y="509"/>
                      </a:cubicBezTo>
                      <a:cubicBezTo>
                        <a:pt x="78"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29" y="818"/>
                        <a:pt x="194" y="883"/>
                      </a:cubicBezTo>
                      <a:cubicBezTo>
                        <a:pt x="271" y="935"/>
                        <a:pt x="374" y="986"/>
                        <a:pt x="465" y="1012"/>
                      </a:cubicBezTo>
                      <a:cubicBezTo>
                        <a:pt x="581" y="1038"/>
                        <a:pt x="684" y="1063"/>
                        <a:pt x="800" y="1063"/>
                      </a:cubicBezTo>
                      <a:cubicBezTo>
                        <a:pt x="864" y="1063"/>
                        <a:pt x="929" y="1051"/>
                        <a:pt x="980" y="1051"/>
                      </a:cubicBezTo>
                      <a:cubicBezTo>
                        <a:pt x="1045" y="1038"/>
                        <a:pt x="1109" y="1012"/>
                        <a:pt x="1161" y="999"/>
                      </a:cubicBezTo>
                      <a:cubicBezTo>
                        <a:pt x="1277" y="947"/>
                        <a:pt x="1380" y="896"/>
                        <a:pt x="1483" y="818"/>
                      </a:cubicBezTo>
                      <a:cubicBezTo>
                        <a:pt x="1586" y="754"/>
                        <a:pt x="1677" y="677"/>
                        <a:pt x="1767" y="612"/>
                      </a:cubicBezTo>
                      <a:cubicBezTo>
                        <a:pt x="1857" y="535"/>
                        <a:pt x="1935" y="457"/>
                        <a:pt x="2025" y="393"/>
                      </a:cubicBezTo>
                      <a:cubicBezTo>
                        <a:pt x="2089" y="341"/>
                        <a:pt x="2180" y="277"/>
                        <a:pt x="2257" y="238"/>
                      </a:cubicBezTo>
                      <a:cubicBezTo>
                        <a:pt x="2334" y="200"/>
                        <a:pt x="2425" y="161"/>
                        <a:pt x="2502" y="135"/>
                      </a:cubicBezTo>
                      <a:cubicBezTo>
                        <a:pt x="2566" y="122"/>
                        <a:pt x="2644" y="109"/>
                        <a:pt x="2721" y="109"/>
                      </a:cubicBezTo>
                      <a:cubicBezTo>
                        <a:pt x="2773" y="109"/>
                        <a:pt x="2837" y="122"/>
                        <a:pt x="2876" y="148"/>
                      </a:cubicBezTo>
                      <a:cubicBezTo>
                        <a:pt x="2915" y="174"/>
                        <a:pt x="2940" y="200"/>
                        <a:pt x="2953" y="225"/>
                      </a:cubicBezTo>
                      <a:cubicBezTo>
                        <a:pt x="2953" y="238"/>
                        <a:pt x="2966" y="251"/>
                        <a:pt x="2966" y="264"/>
                      </a:cubicBezTo>
                      <a:cubicBezTo>
                        <a:pt x="2966" y="251"/>
                        <a:pt x="2966" y="238"/>
                        <a:pt x="2966" y="225"/>
                      </a:cubicBezTo>
                      <a:cubicBezTo>
                        <a:pt x="2953" y="187"/>
                        <a:pt x="2940" y="148"/>
                        <a:pt x="2915" y="109"/>
                      </a:cubicBezTo>
                      <a:cubicBezTo>
                        <a:pt x="2863" y="71"/>
                        <a:pt x="2798"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6" name="Google Shape;1536;p9"/>
                <p:cNvSpPr/>
                <p:nvPr/>
              </p:nvSpPr>
              <p:spPr>
                <a:xfrm>
                  <a:off x="2760533" y="648922"/>
                  <a:ext cx="176700" cy="63369"/>
                </a:xfrm>
                <a:custGeom>
                  <a:avLst/>
                  <a:gdLst/>
                  <a:ahLst/>
                  <a:cxnLst/>
                  <a:rect l="l" t="t" r="r" b="b"/>
                  <a:pathLst>
                    <a:path w="2967" h="1064" extrusionOk="0">
                      <a:moveTo>
                        <a:pt x="2553" y="1"/>
                      </a:moveTo>
                      <a:cubicBezTo>
                        <a:pt x="2528" y="1"/>
                        <a:pt x="2503" y="2"/>
                        <a:pt x="2477" y="6"/>
                      </a:cubicBezTo>
                      <a:cubicBezTo>
                        <a:pt x="2373" y="19"/>
                        <a:pt x="2283" y="45"/>
                        <a:pt x="2193" y="84"/>
                      </a:cubicBezTo>
                      <a:cubicBezTo>
                        <a:pt x="2090" y="122"/>
                        <a:pt x="1987" y="174"/>
                        <a:pt x="1896" y="238"/>
                      </a:cubicBezTo>
                      <a:cubicBezTo>
                        <a:pt x="1806" y="303"/>
                        <a:pt x="1716" y="367"/>
                        <a:pt x="1626" y="445"/>
                      </a:cubicBezTo>
                      <a:cubicBezTo>
                        <a:pt x="1535" y="509"/>
                        <a:pt x="1445" y="586"/>
                        <a:pt x="1355" y="638"/>
                      </a:cubicBezTo>
                      <a:cubicBezTo>
                        <a:pt x="1265" y="702"/>
                        <a:pt x="1174" y="754"/>
                        <a:pt x="1084" y="806"/>
                      </a:cubicBezTo>
                      <a:cubicBezTo>
                        <a:pt x="1032" y="818"/>
                        <a:pt x="981" y="831"/>
                        <a:pt x="942" y="844"/>
                      </a:cubicBezTo>
                      <a:cubicBezTo>
                        <a:pt x="891" y="857"/>
                        <a:pt x="839" y="870"/>
                        <a:pt x="787" y="870"/>
                      </a:cubicBezTo>
                      <a:cubicBezTo>
                        <a:pt x="697" y="870"/>
                        <a:pt x="594" y="870"/>
                        <a:pt x="504" y="857"/>
                      </a:cubicBezTo>
                      <a:cubicBezTo>
                        <a:pt x="413"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8" y="432"/>
                        <a:pt x="156" y="419"/>
                        <a:pt x="143" y="419"/>
                      </a:cubicBezTo>
                      <a:cubicBezTo>
                        <a:pt x="131" y="416"/>
                        <a:pt x="119" y="414"/>
                        <a:pt x="108" y="414"/>
                      </a:cubicBezTo>
                      <a:cubicBezTo>
                        <a:pt x="74" y="414"/>
                        <a:pt x="46" y="431"/>
                        <a:pt x="27" y="470"/>
                      </a:cubicBezTo>
                      <a:cubicBezTo>
                        <a:pt x="1" y="535"/>
                        <a:pt x="1" y="612"/>
                        <a:pt x="27" y="677"/>
                      </a:cubicBezTo>
                      <a:cubicBezTo>
                        <a:pt x="65" y="754"/>
                        <a:pt x="117" y="818"/>
                        <a:pt x="194" y="883"/>
                      </a:cubicBezTo>
                      <a:cubicBezTo>
                        <a:pt x="272" y="935"/>
                        <a:pt x="362" y="986"/>
                        <a:pt x="465" y="1012"/>
                      </a:cubicBezTo>
                      <a:cubicBezTo>
                        <a:pt x="568" y="1038"/>
                        <a:pt x="684" y="1063"/>
                        <a:pt x="800" y="1063"/>
                      </a:cubicBezTo>
                      <a:cubicBezTo>
                        <a:pt x="865" y="1063"/>
                        <a:pt x="916" y="1051"/>
                        <a:pt x="981" y="1051"/>
                      </a:cubicBezTo>
                      <a:cubicBezTo>
                        <a:pt x="1045" y="1038"/>
                        <a:pt x="1097" y="1012"/>
                        <a:pt x="1161" y="999"/>
                      </a:cubicBezTo>
                      <a:cubicBezTo>
                        <a:pt x="1277" y="947"/>
                        <a:pt x="1381" y="896"/>
                        <a:pt x="1484" y="818"/>
                      </a:cubicBezTo>
                      <a:cubicBezTo>
                        <a:pt x="1587" y="754"/>
                        <a:pt x="1677" y="677"/>
                        <a:pt x="1767" y="612"/>
                      </a:cubicBezTo>
                      <a:cubicBezTo>
                        <a:pt x="1858" y="535"/>
                        <a:pt x="1935" y="457"/>
                        <a:pt x="2012" y="393"/>
                      </a:cubicBezTo>
                      <a:cubicBezTo>
                        <a:pt x="2090" y="341"/>
                        <a:pt x="2167" y="277"/>
                        <a:pt x="2257" y="238"/>
                      </a:cubicBezTo>
                      <a:cubicBezTo>
                        <a:pt x="2335" y="200"/>
                        <a:pt x="2412" y="161"/>
                        <a:pt x="2502" y="135"/>
                      </a:cubicBezTo>
                      <a:cubicBezTo>
                        <a:pt x="2567" y="122"/>
                        <a:pt x="2644" y="109"/>
                        <a:pt x="2709" y="109"/>
                      </a:cubicBezTo>
                      <a:cubicBezTo>
                        <a:pt x="2773" y="109"/>
                        <a:pt x="2825" y="122"/>
                        <a:pt x="2876" y="148"/>
                      </a:cubicBezTo>
                      <a:cubicBezTo>
                        <a:pt x="2902" y="174"/>
                        <a:pt x="2928" y="200"/>
                        <a:pt x="2954" y="225"/>
                      </a:cubicBezTo>
                      <a:cubicBezTo>
                        <a:pt x="2954" y="238"/>
                        <a:pt x="2954" y="251"/>
                        <a:pt x="2967" y="264"/>
                      </a:cubicBezTo>
                      <a:cubicBezTo>
                        <a:pt x="2967" y="251"/>
                        <a:pt x="2967" y="238"/>
                        <a:pt x="2967" y="225"/>
                      </a:cubicBezTo>
                      <a:cubicBezTo>
                        <a:pt x="2954" y="187"/>
                        <a:pt x="2941" y="148"/>
                        <a:pt x="2902" y="109"/>
                      </a:cubicBezTo>
                      <a:cubicBezTo>
                        <a:pt x="2863" y="71"/>
                        <a:pt x="2799" y="32"/>
                        <a:pt x="2734"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7" name="Google Shape;1537;p9"/>
                <p:cNvSpPr/>
                <p:nvPr/>
              </p:nvSpPr>
              <p:spPr>
                <a:xfrm>
                  <a:off x="2858858" y="648922"/>
                  <a:ext cx="175925" cy="63369"/>
                </a:xfrm>
                <a:custGeom>
                  <a:avLst/>
                  <a:gdLst/>
                  <a:ahLst/>
                  <a:cxnLst/>
                  <a:rect l="l" t="t" r="r" b="b"/>
                  <a:pathLst>
                    <a:path w="2954" h="1064" extrusionOk="0">
                      <a:moveTo>
                        <a:pt x="2547" y="1"/>
                      </a:moveTo>
                      <a:cubicBezTo>
                        <a:pt x="2523" y="1"/>
                        <a:pt x="2499" y="2"/>
                        <a:pt x="2476" y="6"/>
                      </a:cubicBezTo>
                      <a:cubicBezTo>
                        <a:pt x="2373" y="19"/>
                        <a:pt x="2270" y="45"/>
                        <a:pt x="2180" y="84"/>
                      </a:cubicBezTo>
                      <a:cubicBezTo>
                        <a:pt x="2076" y="122"/>
                        <a:pt x="1986" y="174"/>
                        <a:pt x="1896" y="238"/>
                      </a:cubicBezTo>
                      <a:cubicBezTo>
                        <a:pt x="1806" y="303"/>
                        <a:pt x="1702" y="367"/>
                        <a:pt x="1625" y="445"/>
                      </a:cubicBezTo>
                      <a:cubicBezTo>
                        <a:pt x="1535" y="509"/>
                        <a:pt x="1445" y="586"/>
                        <a:pt x="1354" y="638"/>
                      </a:cubicBezTo>
                      <a:cubicBezTo>
                        <a:pt x="1264" y="702"/>
                        <a:pt x="1174" y="754"/>
                        <a:pt x="1071" y="806"/>
                      </a:cubicBezTo>
                      <a:cubicBezTo>
                        <a:pt x="1032" y="818"/>
                        <a:pt x="980" y="831"/>
                        <a:pt x="929" y="844"/>
                      </a:cubicBezTo>
                      <a:cubicBezTo>
                        <a:pt x="877" y="857"/>
                        <a:pt x="838" y="870"/>
                        <a:pt x="787" y="870"/>
                      </a:cubicBezTo>
                      <a:cubicBezTo>
                        <a:pt x="684" y="870"/>
                        <a:pt x="593" y="870"/>
                        <a:pt x="503" y="857"/>
                      </a:cubicBezTo>
                      <a:cubicBezTo>
                        <a:pt x="413" y="844"/>
                        <a:pt x="336" y="818"/>
                        <a:pt x="258" y="780"/>
                      </a:cubicBezTo>
                      <a:cubicBezTo>
                        <a:pt x="194" y="754"/>
                        <a:pt x="142" y="702"/>
                        <a:pt x="104" y="651"/>
                      </a:cubicBezTo>
                      <a:cubicBezTo>
                        <a:pt x="65" y="612"/>
                        <a:pt x="52" y="548"/>
                        <a:pt x="65" y="509"/>
                      </a:cubicBezTo>
                      <a:cubicBezTo>
                        <a:pt x="65"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0" y="535"/>
                        <a:pt x="0" y="612"/>
                        <a:pt x="26" y="677"/>
                      </a:cubicBezTo>
                      <a:cubicBezTo>
                        <a:pt x="65" y="754"/>
                        <a:pt x="116" y="818"/>
                        <a:pt x="194" y="883"/>
                      </a:cubicBezTo>
                      <a:cubicBezTo>
                        <a:pt x="271" y="935"/>
                        <a:pt x="361" y="986"/>
                        <a:pt x="465" y="1012"/>
                      </a:cubicBezTo>
                      <a:cubicBezTo>
                        <a:pt x="568" y="1038"/>
                        <a:pt x="684" y="1063"/>
                        <a:pt x="800" y="1063"/>
                      </a:cubicBezTo>
                      <a:cubicBezTo>
                        <a:pt x="851" y="1063"/>
                        <a:pt x="916" y="1051"/>
                        <a:pt x="980" y="1051"/>
                      </a:cubicBezTo>
                      <a:cubicBezTo>
                        <a:pt x="1045" y="1038"/>
                        <a:pt x="1096" y="1012"/>
                        <a:pt x="1161" y="999"/>
                      </a:cubicBezTo>
                      <a:cubicBezTo>
                        <a:pt x="1277" y="947"/>
                        <a:pt x="1380" y="896"/>
                        <a:pt x="1483" y="818"/>
                      </a:cubicBezTo>
                      <a:cubicBezTo>
                        <a:pt x="1573" y="754"/>
                        <a:pt x="1664" y="677"/>
                        <a:pt x="1754" y="612"/>
                      </a:cubicBezTo>
                      <a:cubicBezTo>
                        <a:pt x="1844" y="535"/>
                        <a:pt x="1935" y="457"/>
                        <a:pt x="2012" y="393"/>
                      </a:cubicBezTo>
                      <a:cubicBezTo>
                        <a:pt x="2089" y="341"/>
                        <a:pt x="2167" y="277"/>
                        <a:pt x="2257" y="238"/>
                      </a:cubicBezTo>
                      <a:cubicBezTo>
                        <a:pt x="2334" y="200"/>
                        <a:pt x="2412" y="161"/>
                        <a:pt x="2502" y="135"/>
                      </a:cubicBezTo>
                      <a:cubicBezTo>
                        <a:pt x="2566" y="122"/>
                        <a:pt x="2644" y="109"/>
                        <a:pt x="2708" y="109"/>
                      </a:cubicBezTo>
                      <a:cubicBezTo>
                        <a:pt x="2773" y="109"/>
                        <a:pt x="2824" y="122"/>
                        <a:pt x="2876" y="148"/>
                      </a:cubicBezTo>
                      <a:cubicBezTo>
                        <a:pt x="2902" y="174"/>
                        <a:pt x="2927" y="200"/>
                        <a:pt x="2940" y="225"/>
                      </a:cubicBezTo>
                      <a:cubicBezTo>
                        <a:pt x="2953" y="238"/>
                        <a:pt x="2953" y="251"/>
                        <a:pt x="2953" y="264"/>
                      </a:cubicBezTo>
                      <a:cubicBezTo>
                        <a:pt x="2953" y="251"/>
                        <a:pt x="2953" y="238"/>
                        <a:pt x="2953" y="225"/>
                      </a:cubicBezTo>
                      <a:cubicBezTo>
                        <a:pt x="2953" y="187"/>
                        <a:pt x="2927" y="148"/>
                        <a:pt x="2902" y="109"/>
                      </a:cubicBezTo>
                      <a:cubicBezTo>
                        <a:pt x="2850" y="71"/>
                        <a:pt x="2798" y="32"/>
                        <a:pt x="2734" y="19"/>
                      </a:cubicBezTo>
                      <a:cubicBezTo>
                        <a:pt x="2670"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8" name="Google Shape;1538;p9"/>
                <p:cNvSpPr/>
                <p:nvPr/>
              </p:nvSpPr>
              <p:spPr>
                <a:xfrm>
                  <a:off x="2956349" y="648922"/>
                  <a:ext cx="176700" cy="63369"/>
                </a:xfrm>
                <a:custGeom>
                  <a:avLst/>
                  <a:gdLst/>
                  <a:ahLst/>
                  <a:cxnLst/>
                  <a:rect l="l" t="t" r="r" b="b"/>
                  <a:pathLst>
                    <a:path w="2967" h="1064" extrusionOk="0">
                      <a:moveTo>
                        <a:pt x="2560" y="1"/>
                      </a:moveTo>
                      <a:cubicBezTo>
                        <a:pt x="2536" y="1"/>
                        <a:pt x="2512" y="2"/>
                        <a:pt x="2490" y="6"/>
                      </a:cubicBezTo>
                      <a:cubicBezTo>
                        <a:pt x="2386" y="19"/>
                        <a:pt x="2283" y="45"/>
                        <a:pt x="2193" y="84"/>
                      </a:cubicBezTo>
                      <a:cubicBezTo>
                        <a:pt x="2090" y="122"/>
                        <a:pt x="2000" y="174"/>
                        <a:pt x="1909" y="238"/>
                      </a:cubicBezTo>
                      <a:cubicBezTo>
                        <a:pt x="1819" y="303"/>
                        <a:pt x="1716" y="367"/>
                        <a:pt x="1626" y="445"/>
                      </a:cubicBezTo>
                      <a:cubicBezTo>
                        <a:pt x="1548" y="509"/>
                        <a:pt x="1458" y="586"/>
                        <a:pt x="1368" y="638"/>
                      </a:cubicBezTo>
                      <a:cubicBezTo>
                        <a:pt x="1278" y="702"/>
                        <a:pt x="1187" y="754"/>
                        <a:pt x="1084" y="806"/>
                      </a:cubicBezTo>
                      <a:cubicBezTo>
                        <a:pt x="1033" y="818"/>
                        <a:pt x="994" y="831"/>
                        <a:pt x="942" y="844"/>
                      </a:cubicBezTo>
                      <a:cubicBezTo>
                        <a:pt x="891" y="857"/>
                        <a:pt x="839" y="870"/>
                        <a:pt x="800" y="870"/>
                      </a:cubicBezTo>
                      <a:cubicBezTo>
                        <a:pt x="697" y="870"/>
                        <a:pt x="607" y="870"/>
                        <a:pt x="504" y="857"/>
                      </a:cubicBezTo>
                      <a:cubicBezTo>
                        <a:pt x="426" y="844"/>
                        <a:pt x="349" y="818"/>
                        <a:pt x="272" y="780"/>
                      </a:cubicBezTo>
                      <a:cubicBezTo>
                        <a:pt x="207" y="754"/>
                        <a:pt x="156" y="702"/>
                        <a:pt x="104" y="651"/>
                      </a:cubicBezTo>
                      <a:cubicBezTo>
                        <a:pt x="78" y="612"/>
                        <a:pt x="65" y="548"/>
                        <a:pt x="78" y="509"/>
                      </a:cubicBezTo>
                      <a:cubicBezTo>
                        <a:pt x="78" y="470"/>
                        <a:pt x="104" y="445"/>
                        <a:pt x="143" y="445"/>
                      </a:cubicBezTo>
                      <a:lnTo>
                        <a:pt x="181" y="445"/>
                      </a:lnTo>
                      <a:cubicBezTo>
                        <a:pt x="169" y="432"/>
                        <a:pt x="169" y="419"/>
                        <a:pt x="156" y="419"/>
                      </a:cubicBezTo>
                      <a:cubicBezTo>
                        <a:pt x="144" y="416"/>
                        <a:pt x="131" y="414"/>
                        <a:pt x="120" y="414"/>
                      </a:cubicBezTo>
                      <a:cubicBezTo>
                        <a:pt x="82" y="414"/>
                        <a:pt x="49" y="431"/>
                        <a:pt x="40" y="470"/>
                      </a:cubicBezTo>
                      <a:cubicBezTo>
                        <a:pt x="1" y="535"/>
                        <a:pt x="1" y="612"/>
                        <a:pt x="40" y="677"/>
                      </a:cubicBezTo>
                      <a:cubicBezTo>
                        <a:pt x="78" y="754"/>
                        <a:pt x="130" y="818"/>
                        <a:pt x="194" y="883"/>
                      </a:cubicBezTo>
                      <a:cubicBezTo>
                        <a:pt x="285" y="935"/>
                        <a:pt x="375" y="986"/>
                        <a:pt x="478" y="1012"/>
                      </a:cubicBezTo>
                      <a:cubicBezTo>
                        <a:pt x="581" y="1038"/>
                        <a:pt x="697" y="1063"/>
                        <a:pt x="813" y="1063"/>
                      </a:cubicBezTo>
                      <a:cubicBezTo>
                        <a:pt x="865" y="1063"/>
                        <a:pt x="929" y="1051"/>
                        <a:pt x="994" y="1051"/>
                      </a:cubicBezTo>
                      <a:cubicBezTo>
                        <a:pt x="1045" y="1038"/>
                        <a:pt x="1110" y="1012"/>
                        <a:pt x="1174" y="999"/>
                      </a:cubicBezTo>
                      <a:cubicBezTo>
                        <a:pt x="1278" y="947"/>
                        <a:pt x="1394" y="896"/>
                        <a:pt x="1497" y="818"/>
                      </a:cubicBezTo>
                      <a:cubicBezTo>
                        <a:pt x="1587" y="754"/>
                        <a:pt x="1677" y="677"/>
                        <a:pt x="1768" y="612"/>
                      </a:cubicBezTo>
                      <a:cubicBezTo>
                        <a:pt x="1858" y="535"/>
                        <a:pt x="1935" y="457"/>
                        <a:pt x="2025" y="393"/>
                      </a:cubicBezTo>
                      <a:cubicBezTo>
                        <a:pt x="2103" y="341"/>
                        <a:pt x="2180" y="277"/>
                        <a:pt x="2270" y="238"/>
                      </a:cubicBezTo>
                      <a:cubicBezTo>
                        <a:pt x="2348" y="200"/>
                        <a:pt x="2425" y="161"/>
                        <a:pt x="2502" y="135"/>
                      </a:cubicBezTo>
                      <a:cubicBezTo>
                        <a:pt x="2580" y="122"/>
                        <a:pt x="2644" y="109"/>
                        <a:pt x="2722" y="109"/>
                      </a:cubicBezTo>
                      <a:cubicBezTo>
                        <a:pt x="2773" y="109"/>
                        <a:pt x="2838" y="122"/>
                        <a:pt x="2889" y="148"/>
                      </a:cubicBezTo>
                      <a:cubicBezTo>
                        <a:pt x="2915" y="174"/>
                        <a:pt x="2941" y="200"/>
                        <a:pt x="2954" y="225"/>
                      </a:cubicBezTo>
                      <a:cubicBezTo>
                        <a:pt x="2967" y="238"/>
                        <a:pt x="2967" y="251"/>
                        <a:pt x="2967" y="264"/>
                      </a:cubicBezTo>
                      <a:cubicBezTo>
                        <a:pt x="2967" y="251"/>
                        <a:pt x="2967" y="238"/>
                        <a:pt x="2967" y="225"/>
                      </a:cubicBezTo>
                      <a:cubicBezTo>
                        <a:pt x="2967" y="187"/>
                        <a:pt x="2941" y="148"/>
                        <a:pt x="2915" y="109"/>
                      </a:cubicBezTo>
                      <a:cubicBezTo>
                        <a:pt x="2864" y="71"/>
                        <a:pt x="2799" y="32"/>
                        <a:pt x="2735" y="19"/>
                      </a:cubicBezTo>
                      <a:cubicBezTo>
                        <a:pt x="2680" y="10"/>
                        <a:pt x="2619"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9" name="Google Shape;1539;p9"/>
                <p:cNvSpPr/>
                <p:nvPr/>
              </p:nvSpPr>
              <p:spPr>
                <a:xfrm>
                  <a:off x="3054674" y="648922"/>
                  <a:ext cx="176700" cy="63369"/>
                </a:xfrm>
                <a:custGeom>
                  <a:avLst/>
                  <a:gdLst/>
                  <a:ahLst/>
                  <a:cxnLst/>
                  <a:rect l="l" t="t" r="r" b="b"/>
                  <a:pathLst>
                    <a:path w="2967" h="1064" extrusionOk="0">
                      <a:moveTo>
                        <a:pt x="2555" y="1"/>
                      </a:moveTo>
                      <a:cubicBezTo>
                        <a:pt x="2529" y="1"/>
                        <a:pt x="2503" y="2"/>
                        <a:pt x="2476" y="6"/>
                      </a:cubicBezTo>
                      <a:cubicBezTo>
                        <a:pt x="2386" y="19"/>
                        <a:pt x="2283" y="45"/>
                        <a:pt x="2193" y="84"/>
                      </a:cubicBezTo>
                      <a:cubicBezTo>
                        <a:pt x="2089" y="122"/>
                        <a:pt x="1986" y="174"/>
                        <a:pt x="1896" y="238"/>
                      </a:cubicBezTo>
                      <a:cubicBezTo>
                        <a:pt x="1806" y="303"/>
                        <a:pt x="1715" y="367"/>
                        <a:pt x="1625" y="445"/>
                      </a:cubicBezTo>
                      <a:cubicBezTo>
                        <a:pt x="1535" y="509"/>
                        <a:pt x="1445" y="586"/>
                        <a:pt x="1354" y="638"/>
                      </a:cubicBezTo>
                      <a:cubicBezTo>
                        <a:pt x="1277" y="702"/>
                        <a:pt x="1174" y="754"/>
                        <a:pt x="1084" y="806"/>
                      </a:cubicBezTo>
                      <a:cubicBezTo>
                        <a:pt x="1032" y="818"/>
                        <a:pt x="980" y="831"/>
                        <a:pt x="942" y="844"/>
                      </a:cubicBezTo>
                      <a:cubicBezTo>
                        <a:pt x="890" y="857"/>
                        <a:pt x="839" y="870"/>
                        <a:pt x="787" y="870"/>
                      </a:cubicBezTo>
                      <a:cubicBezTo>
                        <a:pt x="697" y="870"/>
                        <a:pt x="594" y="870"/>
                        <a:pt x="503" y="857"/>
                      </a:cubicBezTo>
                      <a:cubicBezTo>
                        <a:pt x="426" y="844"/>
                        <a:pt x="336" y="818"/>
                        <a:pt x="271" y="780"/>
                      </a:cubicBezTo>
                      <a:cubicBezTo>
                        <a:pt x="207" y="754"/>
                        <a:pt x="142" y="702"/>
                        <a:pt x="104" y="651"/>
                      </a:cubicBezTo>
                      <a:cubicBezTo>
                        <a:pt x="65" y="612"/>
                        <a:pt x="52" y="548"/>
                        <a:pt x="78" y="509"/>
                      </a:cubicBezTo>
                      <a:cubicBezTo>
                        <a:pt x="78" y="470"/>
                        <a:pt x="104"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29" y="818"/>
                        <a:pt x="194" y="883"/>
                      </a:cubicBezTo>
                      <a:cubicBezTo>
                        <a:pt x="271" y="935"/>
                        <a:pt x="374" y="986"/>
                        <a:pt x="465" y="1012"/>
                      </a:cubicBezTo>
                      <a:cubicBezTo>
                        <a:pt x="581" y="1038"/>
                        <a:pt x="684" y="1063"/>
                        <a:pt x="800" y="1063"/>
                      </a:cubicBezTo>
                      <a:cubicBezTo>
                        <a:pt x="864" y="1063"/>
                        <a:pt x="929" y="1051"/>
                        <a:pt x="980" y="1051"/>
                      </a:cubicBezTo>
                      <a:cubicBezTo>
                        <a:pt x="1045" y="1038"/>
                        <a:pt x="1109" y="1012"/>
                        <a:pt x="1161" y="999"/>
                      </a:cubicBezTo>
                      <a:cubicBezTo>
                        <a:pt x="1277" y="947"/>
                        <a:pt x="1380" y="896"/>
                        <a:pt x="1483" y="818"/>
                      </a:cubicBezTo>
                      <a:cubicBezTo>
                        <a:pt x="1586" y="754"/>
                        <a:pt x="1677" y="677"/>
                        <a:pt x="1767" y="612"/>
                      </a:cubicBezTo>
                      <a:cubicBezTo>
                        <a:pt x="1857" y="535"/>
                        <a:pt x="1935" y="457"/>
                        <a:pt x="2025" y="393"/>
                      </a:cubicBezTo>
                      <a:cubicBezTo>
                        <a:pt x="2089" y="341"/>
                        <a:pt x="2180" y="277"/>
                        <a:pt x="2257" y="238"/>
                      </a:cubicBezTo>
                      <a:cubicBezTo>
                        <a:pt x="2334" y="200"/>
                        <a:pt x="2425" y="161"/>
                        <a:pt x="2502" y="135"/>
                      </a:cubicBezTo>
                      <a:cubicBezTo>
                        <a:pt x="2566" y="122"/>
                        <a:pt x="2644" y="109"/>
                        <a:pt x="2721" y="109"/>
                      </a:cubicBezTo>
                      <a:cubicBezTo>
                        <a:pt x="2773" y="109"/>
                        <a:pt x="2837" y="122"/>
                        <a:pt x="2876" y="148"/>
                      </a:cubicBezTo>
                      <a:cubicBezTo>
                        <a:pt x="2915" y="174"/>
                        <a:pt x="2940" y="200"/>
                        <a:pt x="2953" y="225"/>
                      </a:cubicBezTo>
                      <a:cubicBezTo>
                        <a:pt x="2953" y="238"/>
                        <a:pt x="2966" y="251"/>
                        <a:pt x="2966" y="264"/>
                      </a:cubicBezTo>
                      <a:cubicBezTo>
                        <a:pt x="2966" y="251"/>
                        <a:pt x="2966" y="238"/>
                        <a:pt x="2966" y="225"/>
                      </a:cubicBezTo>
                      <a:cubicBezTo>
                        <a:pt x="2953" y="187"/>
                        <a:pt x="2940" y="148"/>
                        <a:pt x="2915" y="109"/>
                      </a:cubicBezTo>
                      <a:cubicBezTo>
                        <a:pt x="2863" y="71"/>
                        <a:pt x="2799"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0" name="Google Shape;1540;p9"/>
                <p:cNvSpPr/>
                <p:nvPr/>
              </p:nvSpPr>
              <p:spPr>
                <a:xfrm>
                  <a:off x="3152940" y="648922"/>
                  <a:ext cx="176700" cy="63369"/>
                </a:xfrm>
                <a:custGeom>
                  <a:avLst/>
                  <a:gdLst/>
                  <a:ahLst/>
                  <a:cxnLst/>
                  <a:rect l="l" t="t" r="r" b="b"/>
                  <a:pathLst>
                    <a:path w="2967" h="1064" extrusionOk="0">
                      <a:moveTo>
                        <a:pt x="2954" y="225"/>
                      </a:moveTo>
                      <a:cubicBezTo>
                        <a:pt x="2954" y="238"/>
                        <a:pt x="2954" y="251"/>
                        <a:pt x="2954" y="264"/>
                      </a:cubicBezTo>
                      <a:cubicBezTo>
                        <a:pt x="2967" y="251"/>
                        <a:pt x="2967" y="238"/>
                        <a:pt x="2954" y="225"/>
                      </a:cubicBezTo>
                      <a:close/>
                      <a:moveTo>
                        <a:pt x="2553" y="1"/>
                      </a:moveTo>
                      <a:cubicBezTo>
                        <a:pt x="2528" y="1"/>
                        <a:pt x="2503" y="2"/>
                        <a:pt x="2477" y="6"/>
                      </a:cubicBezTo>
                      <a:cubicBezTo>
                        <a:pt x="2374" y="19"/>
                        <a:pt x="2283" y="45"/>
                        <a:pt x="2180" y="84"/>
                      </a:cubicBezTo>
                      <a:cubicBezTo>
                        <a:pt x="2077" y="122"/>
                        <a:pt x="1987" y="174"/>
                        <a:pt x="1896" y="238"/>
                      </a:cubicBezTo>
                      <a:cubicBezTo>
                        <a:pt x="1806" y="303"/>
                        <a:pt x="1716" y="367"/>
                        <a:pt x="1626" y="445"/>
                      </a:cubicBezTo>
                      <a:cubicBezTo>
                        <a:pt x="1535" y="509"/>
                        <a:pt x="1445" y="586"/>
                        <a:pt x="1355" y="638"/>
                      </a:cubicBezTo>
                      <a:cubicBezTo>
                        <a:pt x="1265" y="702"/>
                        <a:pt x="1174" y="754"/>
                        <a:pt x="1071" y="806"/>
                      </a:cubicBezTo>
                      <a:cubicBezTo>
                        <a:pt x="1033" y="818"/>
                        <a:pt x="981" y="831"/>
                        <a:pt x="929" y="844"/>
                      </a:cubicBezTo>
                      <a:cubicBezTo>
                        <a:pt x="891" y="857"/>
                        <a:pt x="839" y="870"/>
                        <a:pt x="788" y="870"/>
                      </a:cubicBezTo>
                      <a:cubicBezTo>
                        <a:pt x="697" y="870"/>
                        <a:pt x="594" y="870"/>
                        <a:pt x="504" y="857"/>
                      </a:cubicBezTo>
                      <a:cubicBezTo>
                        <a:pt x="414" y="844"/>
                        <a:pt x="336" y="818"/>
                        <a:pt x="259" y="780"/>
                      </a:cubicBezTo>
                      <a:cubicBezTo>
                        <a:pt x="194" y="754"/>
                        <a:pt x="143" y="702"/>
                        <a:pt x="104" y="651"/>
                      </a:cubicBezTo>
                      <a:cubicBezTo>
                        <a:pt x="65" y="612"/>
                        <a:pt x="53" y="548"/>
                        <a:pt x="65" y="509"/>
                      </a:cubicBezTo>
                      <a:cubicBezTo>
                        <a:pt x="78" y="470"/>
                        <a:pt x="104" y="445"/>
                        <a:pt x="143" y="445"/>
                      </a:cubicBezTo>
                      <a:lnTo>
                        <a:pt x="181" y="445"/>
                      </a:lnTo>
                      <a:cubicBezTo>
                        <a:pt x="169" y="432"/>
                        <a:pt x="156" y="419"/>
                        <a:pt x="143" y="419"/>
                      </a:cubicBezTo>
                      <a:cubicBezTo>
                        <a:pt x="131" y="416"/>
                        <a:pt x="119" y="414"/>
                        <a:pt x="108" y="414"/>
                      </a:cubicBezTo>
                      <a:cubicBezTo>
                        <a:pt x="74" y="414"/>
                        <a:pt x="46" y="431"/>
                        <a:pt x="27" y="470"/>
                      </a:cubicBezTo>
                      <a:cubicBezTo>
                        <a:pt x="1" y="535"/>
                        <a:pt x="1" y="612"/>
                        <a:pt x="27" y="677"/>
                      </a:cubicBezTo>
                      <a:cubicBezTo>
                        <a:pt x="65" y="754"/>
                        <a:pt x="117" y="818"/>
                        <a:pt x="194" y="883"/>
                      </a:cubicBezTo>
                      <a:cubicBezTo>
                        <a:pt x="272" y="935"/>
                        <a:pt x="362" y="986"/>
                        <a:pt x="465" y="1012"/>
                      </a:cubicBezTo>
                      <a:cubicBezTo>
                        <a:pt x="568" y="1038"/>
                        <a:pt x="684" y="1063"/>
                        <a:pt x="800" y="1063"/>
                      </a:cubicBezTo>
                      <a:cubicBezTo>
                        <a:pt x="852" y="1063"/>
                        <a:pt x="916" y="1051"/>
                        <a:pt x="981" y="1051"/>
                      </a:cubicBezTo>
                      <a:cubicBezTo>
                        <a:pt x="1045" y="1038"/>
                        <a:pt x="1097" y="1012"/>
                        <a:pt x="1161" y="999"/>
                      </a:cubicBezTo>
                      <a:cubicBezTo>
                        <a:pt x="1278" y="947"/>
                        <a:pt x="1381" y="896"/>
                        <a:pt x="1484" y="818"/>
                      </a:cubicBezTo>
                      <a:cubicBezTo>
                        <a:pt x="1587" y="754"/>
                        <a:pt x="1664" y="677"/>
                        <a:pt x="1755" y="612"/>
                      </a:cubicBezTo>
                      <a:cubicBezTo>
                        <a:pt x="1858" y="535"/>
                        <a:pt x="1935" y="457"/>
                        <a:pt x="2013" y="393"/>
                      </a:cubicBezTo>
                      <a:cubicBezTo>
                        <a:pt x="2090" y="341"/>
                        <a:pt x="2167" y="277"/>
                        <a:pt x="2258" y="238"/>
                      </a:cubicBezTo>
                      <a:cubicBezTo>
                        <a:pt x="2335" y="200"/>
                        <a:pt x="2412" y="161"/>
                        <a:pt x="2503" y="135"/>
                      </a:cubicBezTo>
                      <a:cubicBezTo>
                        <a:pt x="2567" y="122"/>
                        <a:pt x="2644" y="109"/>
                        <a:pt x="2709" y="109"/>
                      </a:cubicBezTo>
                      <a:cubicBezTo>
                        <a:pt x="2773" y="109"/>
                        <a:pt x="2825" y="122"/>
                        <a:pt x="2876" y="148"/>
                      </a:cubicBezTo>
                      <a:cubicBezTo>
                        <a:pt x="2902" y="174"/>
                        <a:pt x="2928" y="200"/>
                        <a:pt x="2954" y="225"/>
                      </a:cubicBezTo>
                      <a:cubicBezTo>
                        <a:pt x="2954" y="187"/>
                        <a:pt x="2941" y="148"/>
                        <a:pt x="2902" y="109"/>
                      </a:cubicBezTo>
                      <a:cubicBezTo>
                        <a:pt x="2851" y="71"/>
                        <a:pt x="2799" y="32"/>
                        <a:pt x="2735"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1" name="Google Shape;1541;p9"/>
                <p:cNvSpPr/>
                <p:nvPr/>
              </p:nvSpPr>
              <p:spPr>
                <a:xfrm>
                  <a:off x="3251265" y="648922"/>
                  <a:ext cx="175925" cy="63369"/>
                </a:xfrm>
                <a:custGeom>
                  <a:avLst/>
                  <a:gdLst/>
                  <a:ahLst/>
                  <a:cxnLst/>
                  <a:rect l="l" t="t" r="r" b="b"/>
                  <a:pathLst>
                    <a:path w="2954" h="1064" extrusionOk="0">
                      <a:moveTo>
                        <a:pt x="2547" y="1"/>
                      </a:moveTo>
                      <a:cubicBezTo>
                        <a:pt x="2523" y="1"/>
                        <a:pt x="2499" y="2"/>
                        <a:pt x="2476" y="6"/>
                      </a:cubicBezTo>
                      <a:cubicBezTo>
                        <a:pt x="2373" y="19"/>
                        <a:pt x="2270" y="45"/>
                        <a:pt x="2180" y="84"/>
                      </a:cubicBezTo>
                      <a:cubicBezTo>
                        <a:pt x="2076" y="122"/>
                        <a:pt x="1986" y="174"/>
                        <a:pt x="1896" y="238"/>
                      </a:cubicBezTo>
                      <a:cubicBezTo>
                        <a:pt x="1806" y="303"/>
                        <a:pt x="1703" y="367"/>
                        <a:pt x="1612" y="445"/>
                      </a:cubicBezTo>
                      <a:cubicBezTo>
                        <a:pt x="1535" y="509"/>
                        <a:pt x="1445" y="586"/>
                        <a:pt x="1354" y="638"/>
                      </a:cubicBezTo>
                      <a:cubicBezTo>
                        <a:pt x="1264" y="702"/>
                        <a:pt x="1174" y="754"/>
                        <a:pt x="1071" y="806"/>
                      </a:cubicBezTo>
                      <a:cubicBezTo>
                        <a:pt x="1019" y="818"/>
                        <a:pt x="980" y="831"/>
                        <a:pt x="929" y="844"/>
                      </a:cubicBezTo>
                      <a:cubicBezTo>
                        <a:pt x="877" y="857"/>
                        <a:pt x="826" y="870"/>
                        <a:pt x="787" y="870"/>
                      </a:cubicBezTo>
                      <a:cubicBezTo>
                        <a:pt x="684" y="870"/>
                        <a:pt x="594" y="870"/>
                        <a:pt x="503" y="857"/>
                      </a:cubicBezTo>
                      <a:cubicBezTo>
                        <a:pt x="413" y="844"/>
                        <a:pt x="336" y="818"/>
                        <a:pt x="258" y="780"/>
                      </a:cubicBezTo>
                      <a:cubicBezTo>
                        <a:pt x="194" y="754"/>
                        <a:pt x="142" y="702"/>
                        <a:pt x="91" y="651"/>
                      </a:cubicBezTo>
                      <a:cubicBezTo>
                        <a:pt x="65" y="612"/>
                        <a:pt x="52" y="548"/>
                        <a:pt x="65" y="509"/>
                      </a:cubicBezTo>
                      <a:cubicBezTo>
                        <a:pt x="65" y="470"/>
                        <a:pt x="104" y="445"/>
                        <a:pt x="129" y="445"/>
                      </a:cubicBezTo>
                      <a:lnTo>
                        <a:pt x="168" y="445"/>
                      </a:lnTo>
                      <a:cubicBezTo>
                        <a:pt x="168" y="432"/>
                        <a:pt x="155" y="419"/>
                        <a:pt x="142" y="419"/>
                      </a:cubicBezTo>
                      <a:cubicBezTo>
                        <a:pt x="130" y="416"/>
                        <a:pt x="118" y="414"/>
                        <a:pt x="106" y="414"/>
                      </a:cubicBezTo>
                      <a:cubicBezTo>
                        <a:pt x="69" y="414"/>
                        <a:pt x="36" y="431"/>
                        <a:pt x="26" y="470"/>
                      </a:cubicBezTo>
                      <a:cubicBezTo>
                        <a:pt x="0" y="535"/>
                        <a:pt x="0"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0" y="1051"/>
                      </a:cubicBezTo>
                      <a:cubicBezTo>
                        <a:pt x="1032" y="1038"/>
                        <a:pt x="1097" y="1012"/>
                        <a:pt x="1161" y="999"/>
                      </a:cubicBezTo>
                      <a:cubicBezTo>
                        <a:pt x="1264" y="947"/>
                        <a:pt x="1380" y="896"/>
                        <a:pt x="1483" y="818"/>
                      </a:cubicBezTo>
                      <a:cubicBezTo>
                        <a:pt x="1574" y="754"/>
                        <a:pt x="1664" y="677"/>
                        <a:pt x="1754" y="612"/>
                      </a:cubicBezTo>
                      <a:cubicBezTo>
                        <a:pt x="1844" y="535"/>
                        <a:pt x="1922" y="457"/>
                        <a:pt x="2012" y="393"/>
                      </a:cubicBezTo>
                      <a:cubicBezTo>
                        <a:pt x="2089" y="341"/>
                        <a:pt x="2167" y="277"/>
                        <a:pt x="2257" y="238"/>
                      </a:cubicBezTo>
                      <a:cubicBezTo>
                        <a:pt x="2334" y="200"/>
                        <a:pt x="2412" y="161"/>
                        <a:pt x="2489" y="135"/>
                      </a:cubicBezTo>
                      <a:cubicBezTo>
                        <a:pt x="2566" y="122"/>
                        <a:pt x="2631" y="109"/>
                        <a:pt x="2708" y="109"/>
                      </a:cubicBezTo>
                      <a:cubicBezTo>
                        <a:pt x="2760" y="109"/>
                        <a:pt x="2824" y="122"/>
                        <a:pt x="2876" y="148"/>
                      </a:cubicBezTo>
                      <a:cubicBezTo>
                        <a:pt x="2902" y="174"/>
                        <a:pt x="2928" y="200"/>
                        <a:pt x="2940" y="225"/>
                      </a:cubicBezTo>
                      <a:cubicBezTo>
                        <a:pt x="2953" y="238"/>
                        <a:pt x="2953" y="251"/>
                        <a:pt x="2953" y="264"/>
                      </a:cubicBezTo>
                      <a:cubicBezTo>
                        <a:pt x="2953" y="251"/>
                        <a:pt x="2953" y="238"/>
                        <a:pt x="2953" y="225"/>
                      </a:cubicBezTo>
                      <a:cubicBezTo>
                        <a:pt x="2953" y="187"/>
                        <a:pt x="2928" y="148"/>
                        <a:pt x="2902" y="109"/>
                      </a:cubicBezTo>
                      <a:cubicBezTo>
                        <a:pt x="2850" y="71"/>
                        <a:pt x="2786" y="32"/>
                        <a:pt x="2721" y="19"/>
                      </a:cubicBezTo>
                      <a:cubicBezTo>
                        <a:pt x="2667" y="10"/>
                        <a:pt x="2605"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2" name="Google Shape;1542;p9"/>
                <p:cNvSpPr/>
                <p:nvPr/>
              </p:nvSpPr>
              <p:spPr>
                <a:xfrm>
                  <a:off x="3348815" y="648922"/>
                  <a:ext cx="176640" cy="63369"/>
                </a:xfrm>
                <a:custGeom>
                  <a:avLst/>
                  <a:gdLst/>
                  <a:ahLst/>
                  <a:cxnLst/>
                  <a:rect l="l" t="t" r="r" b="b"/>
                  <a:pathLst>
                    <a:path w="2966" h="1064" extrusionOk="0">
                      <a:moveTo>
                        <a:pt x="2559" y="1"/>
                      </a:moveTo>
                      <a:cubicBezTo>
                        <a:pt x="2535" y="1"/>
                        <a:pt x="2511" y="2"/>
                        <a:pt x="2489" y="6"/>
                      </a:cubicBezTo>
                      <a:cubicBezTo>
                        <a:pt x="2386" y="19"/>
                        <a:pt x="2282" y="45"/>
                        <a:pt x="2192" y="84"/>
                      </a:cubicBezTo>
                      <a:cubicBezTo>
                        <a:pt x="2089" y="122"/>
                        <a:pt x="1999" y="174"/>
                        <a:pt x="1908" y="238"/>
                      </a:cubicBezTo>
                      <a:cubicBezTo>
                        <a:pt x="1805" y="303"/>
                        <a:pt x="1715" y="367"/>
                        <a:pt x="1625" y="445"/>
                      </a:cubicBezTo>
                      <a:cubicBezTo>
                        <a:pt x="1535" y="509"/>
                        <a:pt x="1457" y="586"/>
                        <a:pt x="1354" y="638"/>
                      </a:cubicBezTo>
                      <a:cubicBezTo>
                        <a:pt x="1277" y="702"/>
                        <a:pt x="1186" y="754"/>
                        <a:pt x="1083" y="806"/>
                      </a:cubicBezTo>
                      <a:cubicBezTo>
                        <a:pt x="1032" y="818"/>
                        <a:pt x="993" y="831"/>
                        <a:pt x="941" y="844"/>
                      </a:cubicBezTo>
                      <a:cubicBezTo>
                        <a:pt x="890" y="857"/>
                        <a:pt x="838" y="870"/>
                        <a:pt x="800" y="870"/>
                      </a:cubicBezTo>
                      <a:cubicBezTo>
                        <a:pt x="696" y="870"/>
                        <a:pt x="606" y="870"/>
                        <a:pt x="503" y="857"/>
                      </a:cubicBezTo>
                      <a:cubicBezTo>
                        <a:pt x="426" y="844"/>
                        <a:pt x="335" y="818"/>
                        <a:pt x="271" y="780"/>
                      </a:cubicBezTo>
                      <a:cubicBezTo>
                        <a:pt x="206" y="754"/>
                        <a:pt x="142" y="702"/>
                        <a:pt x="103" y="651"/>
                      </a:cubicBezTo>
                      <a:cubicBezTo>
                        <a:pt x="77" y="612"/>
                        <a:pt x="65" y="548"/>
                        <a:pt x="77" y="509"/>
                      </a:cubicBezTo>
                      <a:cubicBezTo>
                        <a:pt x="77" y="470"/>
                        <a:pt x="103" y="445"/>
                        <a:pt x="142" y="445"/>
                      </a:cubicBezTo>
                      <a:lnTo>
                        <a:pt x="181" y="445"/>
                      </a:lnTo>
                      <a:cubicBezTo>
                        <a:pt x="168" y="432"/>
                        <a:pt x="155" y="419"/>
                        <a:pt x="155" y="419"/>
                      </a:cubicBezTo>
                      <a:cubicBezTo>
                        <a:pt x="143" y="416"/>
                        <a:pt x="130" y="414"/>
                        <a:pt x="119" y="414"/>
                      </a:cubicBezTo>
                      <a:cubicBezTo>
                        <a:pt x="81" y="414"/>
                        <a:pt x="49" y="431"/>
                        <a:pt x="39" y="470"/>
                      </a:cubicBezTo>
                      <a:cubicBezTo>
                        <a:pt x="0" y="535"/>
                        <a:pt x="0" y="612"/>
                        <a:pt x="39" y="677"/>
                      </a:cubicBezTo>
                      <a:cubicBezTo>
                        <a:pt x="65" y="754"/>
                        <a:pt x="129" y="818"/>
                        <a:pt x="193" y="883"/>
                      </a:cubicBezTo>
                      <a:cubicBezTo>
                        <a:pt x="284" y="935"/>
                        <a:pt x="374" y="986"/>
                        <a:pt x="477" y="1012"/>
                      </a:cubicBezTo>
                      <a:cubicBezTo>
                        <a:pt x="580" y="1038"/>
                        <a:pt x="696" y="1063"/>
                        <a:pt x="800" y="1063"/>
                      </a:cubicBezTo>
                      <a:cubicBezTo>
                        <a:pt x="864" y="1063"/>
                        <a:pt x="928" y="1051"/>
                        <a:pt x="980" y="1051"/>
                      </a:cubicBezTo>
                      <a:cubicBezTo>
                        <a:pt x="1045" y="1038"/>
                        <a:pt x="1109" y="1012"/>
                        <a:pt x="1161" y="999"/>
                      </a:cubicBezTo>
                      <a:cubicBezTo>
                        <a:pt x="1277" y="947"/>
                        <a:pt x="1393" y="896"/>
                        <a:pt x="1483" y="818"/>
                      </a:cubicBezTo>
                      <a:cubicBezTo>
                        <a:pt x="1586" y="754"/>
                        <a:pt x="1676" y="677"/>
                        <a:pt x="1767" y="612"/>
                      </a:cubicBezTo>
                      <a:cubicBezTo>
                        <a:pt x="1857" y="535"/>
                        <a:pt x="1934" y="457"/>
                        <a:pt x="2025" y="393"/>
                      </a:cubicBezTo>
                      <a:cubicBezTo>
                        <a:pt x="2102" y="341"/>
                        <a:pt x="2179" y="277"/>
                        <a:pt x="2270" y="238"/>
                      </a:cubicBezTo>
                      <a:cubicBezTo>
                        <a:pt x="2334" y="200"/>
                        <a:pt x="2424" y="161"/>
                        <a:pt x="2502" y="135"/>
                      </a:cubicBezTo>
                      <a:cubicBezTo>
                        <a:pt x="2579" y="122"/>
                        <a:pt x="2643" y="109"/>
                        <a:pt x="2721" y="109"/>
                      </a:cubicBezTo>
                      <a:cubicBezTo>
                        <a:pt x="2772" y="109"/>
                        <a:pt x="2837" y="122"/>
                        <a:pt x="2888" y="148"/>
                      </a:cubicBezTo>
                      <a:cubicBezTo>
                        <a:pt x="2914" y="174"/>
                        <a:pt x="2940" y="200"/>
                        <a:pt x="2953" y="225"/>
                      </a:cubicBezTo>
                      <a:cubicBezTo>
                        <a:pt x="2953" y="238"/>
                        <a:pt x="2966" y="251"/>
                        <a:pt x="2966" y="264"/>
                      </a:cubicBezTo>
                      <a:cubicBezTo>
                        <a:pt x="2966" y="251"/>
                        <a:pt x="2966" y="238"/>
                        <a:pt x="2966" y="225"/>
                      </a:cubicBezTo>
                      <a:cubicBezTo>
                        <a:pt x="2966" y="187"/>
                        <a:pt x="2940" y="148"/>
                        <a:pt x="2914" y="109"/>
                      </a:cubicBezTo>
                      <a:cubicBezTo>
                        <a:pt x="2863" y="71"/>
                        <a:pt x="2798" y="32"/>
                        <a:pt x="2734" y="19"/>
                      </a:cubicBezTo>
                      <a:cubicBezTo>
                        <a:pt x="2679" y="10"/>
                        <a:pt x="2618" y="1"/>
                        <a:pt x="2559"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3" name="Google Shape;1543;p9"/>
                <p:cNvSpPr/>
                <p:nvPr/>
              </p:nvSpPr>
              <p:spPr>
                <a:xfrm>
                  <a:off x="3447081" y="648922"/>
                  <a:ext cx="176700" cy="63369"/>
                </a:xfrm>
                <a:custGeom>
                  <a:avLst/>
                  <a:gdLst/>
                  <a:ahLst/>
                  <a:cxnLst/>
                  <a:rect l="l" t="t" r="r" b="b"/>
                  <a:pathLst>
                    <a:path w="2967" h="1064" extrusionOk="0">
                      <a:moveTo>
                        <a:pt x="2553" y="1"/>
                      </a:moveTo>
                      <a:cubicBezTo>
                        <a:pt x="2528" y="1"/>
                        <a:pt x="2503" y="2"/>
                        <a:pt x="2476" y="6"/>
                      </a:cubicBezTo>
                      <a:cubicBezTo>
                        <a:pt x="2373" y="19"/>
                        <a:pt x="2283" y="45"/>
                        <a:pt x="2193" y="84"/>
                      </a:cubicBezTo>
                      <a:cubicBezTo>
                        <a:pt x="2089" y="122"/>
                        <a:pt x="1986" y="174"/>
                        <a:pt x="1896" y="238"/>
                      </a:cubicBezTo>
                      <a:cubicBezTo>
                        <a:pt x="1806" y="303"/>
                        <a:pt x="1716" y="367"/>
                        <a:pt x="1625" y="445"/>
                      </a:cubicBezTo>
                      <a:cubicBezTo>
                        <a:pt x="1535" y="509"/>
                        <a:pt x="1445" y="586"/>
                        <a:pt x="1355" y="638"/>
                      </a:cubicBezTo>
                      <a:cubicBezTo>
                        <a:pt x="1264" y="702"/>
                        <a:pt x="1174" y="754"/>
                        <a:pt x="1084" y="806"/>
                      </a:cubicBezTo>
                      <a:cubicBezTo>
                        <a:pt x="1032" y="818"/>
                        <a:pt x="981" y="831"/>
                        <a:pt x="929" y="844"/>
                      </a:cubicBezTo>
                      <a:cubicBezTo>
                        <a:pt x="890" y="857"/>
                        <a:pt x="839" y="870"/>
                        <a:pt x="787" y="870"/>
                      </a:cubicBezTo>
                      <a:cubicBezTo>
                        <a:pt x="697" y="870"/>
                        <a:pt x="594" y="870"/>
                        <a:pt x="503" y="857"/>
                      </a:cubicBezTo>
                      <a:cubicBezTo>
                        <a:pt x="413" y="844"/>
                        <a:pt x="336" y="818"/>
                        <a:pt x="258" y="780"/>
                      </a:cubicBezTo>
                      <a:cubicBezTo>
                        <a:pt x="194" y="754"/>
                        <a:pt x="142" y="702"/>
                        <a:pt x="104" y="651"/>
                      </a:cubicBezTo>
                      <a:cubicBezTo>
                        <a:pt x="65" y="612"/>
                        <a:pt x="52" y="548"/>
                        <a:pt x="65" y="509"/>
                      </a:cubicBezTo>
                      <a:cubicBezTo>
                        <a:pt x="78" y="470"/>
                        <a:pt x="104" y="445"/>
                        <a:pt x="142" y="445"/>
                      </a:cubicBezTo>
                      <a:lnTo>
                        <a:pt x="181" y="445"/>
                      </a:lnTo>
                      <a:cubicBezTo>
                        <a:pt x="168" y="432"/>
                        <a:pt x="155" y="419"/>
                        <a:pt x="142" y="419"/>
                      </a:cubicBezTo>
                      <a:cubicBezTo>
                        <a:pt x="130" y="416"/>
                        <a:pt x="119" y="414"/>
                        <a:pt x="108" y="414"/>
                      </a:cubicBezTo>
                      <a:cubicBezTo>
                        <a:pt x="73" y="414"/>
                        <a:pt x="46" y="431"/>
                        <a:pt x="26" y="470"/>
                      </a:cubicBezTo>
                      <a:cubicBezTo>
                        <a:pt x="1" y="535"/>
                        <a:pt x="1"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1" y="1051"/>
                      </a:cubicBezTo>
                      <a:cubicBezTo>
                        <a:pt x="1045" y="1038"/>
                        <a:pt x="1097" y="1012"/>
                        <a:pt x="1161" y="999"/>
                      </a:cubicBezTo>
                      <a:cubicBezTo>
                        <a:pt x="1277" y="947"/>
                        <a:pt x="1380" y="896"/>
                        <a:pt x="1483" y="818"/>
                      </a:cubicBezTo>
                      <a:cubicBezTo>
                        <a:pt x="1587" y="754"/>
                        <a:pt x="1677" y="677"/>
                        <a:pt x="1767" y="612"/>
                      </a:cubicBezTo>
                      <a:cubicBezTo>
                        <a:pt x="1857" y="535"/>
                        <a:pt x="1935" y="457"/>
                        <a:pt x="2012" y="393"/>
                      </a:cubicBezTo>
                      <a:cubicBezTo>
                        <a:pt x="2089" y="341"/>
                        <a:pt x="2167" y="277"/>
                        <a:pt x="2257" y="238"/>
                      </a:cubicBezTo>
                      <a:cubicBezTo>
                        <a:pt x="2334" y="200"/>
                        <a:pt x="2412" y="161"/>
                        <a:pt x="2502" y="135"/>
                      </a:cubicBezTo>
                      <a:cubicBezTo>
                        <a:pt x="2567" y="122"/>
                        <a:pt x="2644" y="109"/>
                        <a:pt x="2708" y="109"/>
                      </a:cubicBezTo>
                      <a:cubicBezTo>
                        <a:pt x="2773" y="109"/>
                        <a:pt x="2824" y="122"/>
                        <a:pt x="2876" y="148"/>
                      </a:cubicBezTo>
                      <a:cubicBezTo>
                        <a:pt x="2902" y="174"/>
                        <a:pt x="2928" y="200"/>
                        <a:pt x="2953" y="225"/>
                      </a:cubicBezTo>
                      <a:cubicBezTo>
                        <a:pt x="2953" y="238"/>
                        <a:pt x="2953" y="251"/>
                        <a:pt x="2966" y="264"/>
                      </a:cubicBezTo>
                      <a:cubicBezTo>
                        <a:pt x="2966" y="251"/>
                        <a:pt x="2966" y="238"/>
                        <a:pt x="2966" y="225"/>
                      </a:cubicBezTo>
                      <a:cubicBezTo>
                        <a:pt x="2953" y="187"/>
                        <a:pt x="2941" y="148"/>
                        <a:pt x="2902" y="109"/>
                      </a:cubicBezTo>
                      <a:cubicBezTo>
                        <a:pt x="2863" y="71"/>
                        <a:pt x="2799"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4" name="Google Shape;1544;p9"/>
                <p:cNvSpPr/>
                <p:nvPr/>
              </p:nvSpPr>
              <p:spPr>
                <a:xfrm>
                  <a:off x="3545406" y="648922"/>
                  <a:ext cx="176640" cy="63369"/>
                </a:xfrm>
                <a:custGeom>
                  <a:avLst/>
                  <a:gdLst/>
                  <a:ahLst/>
                  <a:cxnLst/>
                  <a:rect l="l" t="t" r="r" b="b"/>
                  <a:pathLst>
                    <a:path w="2966" h="1064" extrusionOk="0">
                      <a:moveTo>
                        <a:pt x="2555" y="1"/>
                      </a:moveTo>
                      <a:cubicBezTo>
                        <a:pt x="2529" y="1"/>
                        <a:pt x="2502" y="2"/>
                        <a:pt x="2476" y="6"/>
                      </a:cubicBezTo>
                      <a:cubicBezTo>
                        <a:pt x="2386" y="19"/>
                        <a:pt x="2282" y="45"/>
                        <a:pt x="2192" y="84"/>
                      </a:cubicBezTo>
                      <a:cubicBezTo>
                        <a:pt x="2089" y="122"/>
                        <a:pt x="1986" y="174"/>
                        <a:pt x="1896" y="238"/>
                      </a:cubicBezTo>
                      <a:cubicBezTo>
                        <a:pt x="1805" y="303"/>
                        <a:pt x="1715" y="367"/>
                        <a:pt x="1625" y="445"/>
                      </a:cubicBezTo>
                      <a:cubicBezTo>
                        <a:pt x="1535" y="509"/>
                        <a:pt x="1444" y="586"/>
                        <a:pt x="1354" y="638"/>
                      </a:cubicBezTo>
                      <a:cubicBezTo>
                        <a:pt x="1277" y="702"/>
                        <a:pt x="1173" y="754"/>
                        <a:pt x="1083" y="806"/>
                      </a:cubicBezTo>
                      <a:cubicBezTo>
                        <a:pt x="1032" y="818"/>
                        <a:pt x="980" y="831"/>
                        <a:pt x="941" y="844"/>
                      </a:cubicBezTo>
                      <a:cubicBezTo>
                        <a:pt x="890" y="857"/>
                        <a:pt x="838" y="870"/>
                        <a:pt x="787" y="870"/>
                      </a:cubicBezTo>
                      <a:cubicBezTo>
                        <a:pt x="696" y="870"/>
                        <a:pt x="593" y="870"/>
                        <a:pt x="503" y="857"/>
                      </a:cubicBezTo>
                      <a:cubicBezTo>
                        <a:pt x="426" y="844"/>
                        <a:pt x="335" y="818"/>
                        <a:pt x="271" y="780"/>
                      </a:cubicBezTo>
                      <a:cubicBezTo>
                        <a:pt x="206" y="754"/>
                        <a:pt x="142" y="702"/>
                        <a:pt x="103" y="651"/>
                      </a:cubicBezTo>
                      <a:cubicBezTo>
                        <a:pt x="77" y="612"/>
                        <a:pt x="65" y="548"/>
                        <a:pt x="77" y="509"/>
                      </a:cubicBezTo>
                      <a:cubicBezTo>
                        <a:pt x="77" y="470"/>
                        <a:pt x="103" y="445"/>
                        <a:pt x="142" y="445"/>
                      </a:cubicBezTo>
                      <a:lnTo>
                        <a:pt x="181" y="445"/>
                      </a:lnTo>
                      <a:cubicBezTo>
                        <a:pt x="168" y="432"/>
                        <a:pt x="155" y="419"/>
                        <a:pt x="142" y="419"/>
                      </a:cubicBezTo>
                      <a:cubicBezTo>
                        <a:pt x="133" y="416"/>
                        <a:pt x="123" y="414"/>
                        <a:pt x="113" y="414"/>
                      </a:cubicBezTo>
                      <a:cubicBezTo>
                        <a:pt x="81" y="414"/>
                        <a:pt x="49" y="431"/>
                        <a:pt x="39" y="470"/>
                      </a:cubicBezTo>
                      <a:cubicBezTo>
                        <a:pt x="0" y="535"/>
                        <a:pt x="0" y="612"/>
                        <a:pt x="39" y="677"/>
                      </a:cubicBezTo>
                      <a:cubicBezTo>
                        <a:pt x="65" y="754"/>
                        <a:pt x="116" y="818"/>
                        <a:pt x="193" y="883"/>
                      </a:cubicBezTo>
                      <a:cubicBezTo>
                        <a:pt x="271" y="935"/>
                        <a:pt x="374" y="986"/>
                        <a:pt x="464" y="1012"/>
                      </a:cubicBezTo>
                      <a:cubicBezTo>
                        <a:pt x="580" y="1038"/>
                        <a:pt x="683" y="1063"/>
                        <a:pt x="800" y="1063"/>
                      </a:cubicBezTo>
                      <a:cubicBezTo>
                        <a:pt x="864" y="1063"/>
                        <a:pt x="928" y="1051"/>
                        <a:pt x="980" y="1051"/>
                      </a:cubicBezTo>
                      <a:cubicBezTo>
                        <a:pt x="1045" y="1038"/>
                        <a:pt x="1109" y="1012"/>
                        <a:pt x="1161" y="999"/>
                      </a:cubicBezTo>
                      <a:cubicBezTo>
                        <a:pt x="1277" y="947"/>
                        <a:pt x="1380" y="896"/>
                        <a:pt x="1483" y="818"/>
                      </a:cubicBezTo>
                      <a:cubicBezTo>
                        <a:pt x="1586" y="754"/>
                        <a:pt x="1676" y="677"/>
                        <a:pt x="1767" y="612"/>
                      </a:cubicBezTo>
                      <a:cubicBezTo>
                        <a:pt x="1857" y="535"/>
                        <a:pt x="1934" y="457"/>
                        <a:pt x="2012" y="393"/>
                      </a:cubicBezTo>
                      <a:cubicBezTo>
                        <a:pt x="2089" y="341"/>
                        <a:pt x="2179" y="277"/>
                        <a:pt x="2257" y="238"/>
                      </a:cubicBezTo>
                      <a:cubicBezTo>
                        <a:pt x="2334" y="200"/>
                        <a:pt x="2424" y="161"/>
                        <a:pt x="2502" y="135"/>
                      </a:cubicBezTo>
                      <a:cubicBezTo>
                        <a:pt x="2566" y="122"/>
                        <a:pt x="2643" y="109"/>
                        <a:pt x="2721" y="109"/>
                      </a:cubicBezTo>
                      <a:cubicBezTo>
                        <a:pt x="2772" y="109"/>
                        <a:pt x="2824" y="122"/>
                        <a:pt x="2876" y="148"/>
                      </a:cubicBezTo>
                      <a:cubicBezTo>
                        <a:pt x="2914" y="174"/>
                        <a:pt x="2940" y="200"/>
                        <a:pt x="2953" y="225"/>
                      </a:cubicBezTo>
                      <a:cubicBezTo>
                        <a:pt x="2953" y="238"/>
                        <a:pt x="2966" y="251"/>
                        <a:pt x="2966" y="264"/>
                      </a:cubicBezTo>
                      <a:cubicBezTo>
                        <a:pt x="2966" y="251"/>
                        <a:pt x="2966" y="238"/>
                        <a:pt x="2966" y="225"/>
                      </a:cubicBezTo>
                      <a:cubicBezTo>
                        <a:pt x="2953" y="187"/>
                        <a:pt x="2940" y="148"/>
                        <a:pt x="2914" y="109"/>
                      </a:cubicBezTo>
                      <a:cubicBezTo>
                        <a:pt x="2863" y="71"/>
                        <a:pt x="2798" y="32"/>
                        <a:pt x="2734" y="19"/>
                      </a:cubicBezTo>
                      <a:cubicBezTo>
                        <a:pt x="2679" y="10"/>
                        <a:pt x="2618" y="1"/>
                        <a:pt x="2555"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5" name="Google Shape;1545;p9"/>
                <p:cNvSpPr/>
                <p:nvPr/>
              </p:nvSpPr>
              <p:spPr>
                <a:xfrm>
                  <a:off x="3642897" y="648922"/>
                  <a:ext cx="176700" cy="63369"/>
                </a:xfrm>
                <a:custGeom>
                  <a:avLst/>
                  <a:gdLst/>
                  <a:ahLst/>
                  <a:cxnLst/>
                  <a:rect l="l" t="t" r="r" b="b"/>
                  <a:pathLst>
                    <a:path w="2967" h="1064" extrusionOk="0">
                      <a:moveTo>
                        <a:pt x="2560" y="1"/>
                      </a:moveTo>
                      <a:cubicBezTo>
                        <a:pt x="2536" y="1"/>
                        <a:pt x="2512" y="2"/>
                        <a:pt x="2489" y="6"/>
                      </a:cubicBezTo>
                      <a:cubicBezTo>
                        <a:pt x="2386" y="19"/>
                        <a:pt x="2283" y="45"/>
                        <a:pt x="2193" y="84"/>
                      </a:cubicBezTo>
                      <a:cubicBezTo>
                        <a:pt x="2090" y="122"/>
                        <a:pt x="1999" y="174"/>
                        <a:pt x="1909" y="238"/>
                      </a:cubicBezTo>
                      <a:cubicBezTo>
                        <a:pt x="1819" y="303"/>
                        <a:pt x="1716" y="367"/>
                        <a:pt x="1625" y="445"/>
                      </a:cubicBezTo>
                      <a:cubicBezTo>
                        <a:pt x="1548" y="509"/>
                        <a:pt x="1458" y="586"/>
                        <a:pt x="1368" y="638"/>
                      </a:cubicBezTo>
                      <a:cubicBezTo>
                        <a:pt x="1277" y="702"/>
                        <a:pt x="1187" y="754"/>
                        <a:pt x="1084" y="806"/>
                      </a:cubicBezTo>
                      <a:cubicBezTo>
                        <a:pt x="1032" y="818"/>
                        <a:pt x="994" y="831"/>
                        <a:pt x="942" y="844"/>
                      </a:cubicBezTo>
                      <a:cubicBezTo>
                        <a:pt x="890" y="857"/>
                        <a:pt x="839" y="870"/>
                        <a:pt x="800" y="870"/>
                      </a:cubicBezTo>
                      <a:cubicBezTo>
                        <a:pt x="697" y="870"/>
                        <a:pt x="607" y="870"/>
                        <a:pt x="504" y="857"/>
                      </a:cubicBezTo>
                      <a:cubicBezTo>
                        <a:pt x="426" y="844"/>
                        <a:pt x="349" y="818"/>
                        <a:pt x="271" y="780"/>
                      </a:cubicBezTo>
                      <a:cubicBezTo>
                        <a:pt x="207" y="754"/>
                        <a:pt x="155" y="702"/>
                        <a:pt x="104" y="651"/>
                      </a:cubicBezTo>
                      <a:cubicBezTo>
                        <a:pt x="78" y="612"/>
                        <a:pt x="65" y="548"/>
                        <a:pt x="78" y="509"/>
                      </a:cubicBezTo>
                      <a:cubicBezTo>
                        <a:pt x="78" y="470"/>
                        <a:pt x="104" y="445"/>
                        <a:pt x="143" y="445"/>
                      </a:cubicBezTo>
                      <a:lnTo>
                        <a:pt x="181" y="445"/>
                      </a:lnTo>
                      <a:cubicBezTo>
                        <a:pt x="168" y="432"/>
                        <a:pt x="168" y="419"/>
                        <a:pt x="155" y="419"/>
                      </a:cubicBezTo>
                      <a:cubicBezTo>
                        <a:pt x="143" y="416"/>
                        <a:pt x="131" y="414"/>
                        <a:pt x="119" y="414"/>
                      </a:cubicBezTo>
                      <a:cubicBezTo>
                        <a:pt x="82" y="414"/>
                        <a:pt x="49" y="431"/>
                        <a:pt x="39" y="470"/>
                      </a:cubicBezTo>
                      <a:cubicBezTo>
                        <a:pt x="1" y="535"/>
                        <a:pt x="1" y="612"/>
                        <a:pt x="39" y="677"/>
                      </a:cubicBezTo>
                      <a:cubicBezTo>
                        <a:pt x="65" y="754"/>
                        <a:pt x="130" y="818"/>
                        <a:pt x="194" y="883"/>
                      </a:cubicBezTo>
                      <a:cubicBezTo>
                        <a:pt x="284" y="935"/>
                        <a:pt x="375" y="986"/>
                        <a:pt x="478" y="1012"/>
                      </a:cubicBezTo>
                      <a:cubicBezTo>
                        <a:pt x="581" y="1038"/>
                        <a:pt x="697" y="1063"/>
                        <a:pt x="813" y="1063"/>
                      </a:cubicBezTo>
                      <a:cubicBezTo>
                        <a:pt x="865" y="1063"/>
                        <a:pt x="929" y="1051"/>
                        <a:pt x="994" y="1051"/>
                      </a:cubicBezTo>
                      <a:cubicBezTo>
                        <a:pt x="1045" y="1038"/>
                        <a:pt x="1110" y="1012"/>
                        <a:pt x="1174" y="999"/>
                      </a:cubicBezTo>
                      <a:cubicBezTo>
                        <a:pt x="1277" y="947"/>
                        <a:pt x="1393" y="896"/>
                        <a:pt x="1496" y="818"/>
                      </a:cubicBezTo>
                      <a:cubicBezTo>
                        <a:pt x="1587" y="754"/>
                        <a:pt x="1677" y="677"/>
                        <a:pt x="1767" y="612"/>
                      </a:cubicBezTo>
                      <a:cubicBezTo>
                        <a:pt x="1858" y="535"/>
                        <a:pt x="1935" y="457"/>
                        <a:pt x="2025" y="393"/>
                      </a:cubicBezTo>
                      <a:cubicBezTo>
                        <a:pt x="2102" y="341"/>
                        <a:pt x="2180" y="277"/>
                        <a:pt x="2270" y="238"/>
                      </a:cubicBezTo>
                      <a:cubicBezTo>
                        <a:pt x="2347" y="200"/>
                        <a:pt x="2425" y="161"/>
                        <a:pt x="2502" y="135"/>
                      </a:cubicBezTo>
                      <a:cubicBezTo>
                        <a:pt x="2580" y="122"/>
                        <a:pt x="2644" y="109"/>
                        <a:pt x="2721" y="109"/>
                      </a:cubicBezTo>
                      <a:cubicBezTo>
                        <a:pt x="2773" y="109"/>
                        <a:pt x="2837" y="122"/>
                        <a:pt x="2889" y="148"/>
                      </a:cubicBezTo>
                      <a:cubicBezTo>
                        <a:pt x="2915" y="174"/>
                        <a:pt x="2941" y="200"/>
                        <a:pt x="2954" y="225"/>
                      </a:cubicBezTo>
                      <a:cubicBezTo>
                        <a:pt x="2966" y="238"/>
                        <a:pt x="2966" y="251"/>
                        <a:pt x="2966" y="264"/>
                      </a:cubicBezTo>
                      <a:cubicBezTo>
                        <a:pt x="2966" y="251"/>
                        <a:pt x="2966" y="238"/>
                        <a:pt x="2966" y="225"/>
                      </a:cubicBezTo>
                      <a:cubicBezTo>
                        <a:pt x="2966" y="187"/>
                        <a:pt x="2941" y="148"/>
                        <a:pt x="2915" y="109"/>
                      </a:cubicBezTo>
                      <a:cubicBezTo>
                        <a:pt x="2863" y="71"/>
                        <a:pt x="2799" y="32"/>
                        <a:pt x="2734" y="19"/>
                      </a:cubicBezTo>
                      <a:cubicBezTo>
                        <a:pt x="2680" y="10"/>
                        <a:pt x="2618" y="1"/>
                        <a:pt x="2560"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6" name="Google Shape;1546;p9"/>
                <p:cNvSpPr/>
                <p:nvPr/>
              </p:nvSpPr>
              <p:spPr>
                <a:xfrm>
                  <a:off x="3741222" y="648922"/>
                  <a:ext cx="176640" cy="63369"/>
                </a:xfrm>
                <a:custGeom>
                  <a:avLst/>
                  <a:gdLst/>
                  <a:ahLst/>
                  <a:cxnLst/>
                  <a:rect l="l" t="t" r="r" b="b"/>
                  <a:pathLst>
                    <a:path w="2966" h="1064" extrusionOk="0">
                      <a:moveTo>
                        <a:pt x="2553" y="1"/>
                      </a:moveTo>
                      <a:cubicBezTo>
                        <a:pt x="2528" y="1"/>
                        <a:pt x="2502" y="2"/>
                        <a:pt x="2476" y="6"/>
                      </a:cubicBezTo>
                      <a:cubicBezTo>
                        <a:pt x="2386" y="19"/>
                        <a:pt x="2283" y="45"/>
                        <a:pt x="2192" y="84"/>
                      </a:cubicBezTo>
                      <a:cubicBezTo>
                        <a:pt x="2089" y="122"/>
                        <a:pt x="1986" y="174"/>
                        <a:pt x="1896" y="238"/>
                      </a:cubicBezTo>
                      <a:cubicBezTo>
                        <a:pt x="1805" y="303"/>
                        <a:pt x="1715" y="367"/>
                        <a:pt x="1625" y="445"/>
                      </a:cubicBezTo>
                      <a:cubicBezTo>
                        <a:pt x="1535" y="509"/>
                        <a:pt x="1444" y="586"/>
                        <a:pt x="1354" y="638"/>
                      </a:cubicBezTo>
                      <a:cubicBezTo>
                        <a:pt x="1264" y="702"/>
                        <a:pt x="1174" y="754"/>
                        <a:pt x="1083" y="806"/>
                      </a:cubicBezTo>
                      <a:cubicBezTo>
                        <a:pt x="1032" y="818"/>
                        <a:pt x="980" y="831"/>
                        <a:pt x="941" y="844"/>
                      </a:cubicBezTo>
                      <a:cubicBezTo>
                        <a:pt x="890" y="857"/>
                        <a:pt x="838" y="870"/>
                        <a:pt x="787" y="870"/>
                      </a:cubicBezTo>
                      <a:cubicBezTo>
                        <a:pt x="696" y="870"/>
                        <a:pt x="593" y="870"/>
                        <a:pt x="503" y="857"/>
                      </a:cubicBezTo>
                      <a:cubicBezTo>
                        <a:pt x="426" y="844"/>
                        <a:pt x="335" y="818"/>
                        <a:pt x="258" y="780"/>
                      </a:cubicBezTo>
                      <a:cubicBezTo>
                        <a:pt x="194" y="754"/>
                        <a:pt x="142" y="702"/>
                        <a:pt x="103" y="651"/>
                      </a:cubicBezTo>
                      <a:cubicBezTo>
                        <a:pt x="65" y="612"/>
                        <a:pt x="65" y="548"/>
                        <a:pt x="65" y="509"/>
                      </a:cubicBezTo>
                      <a:cubicBezTo>
                        <a:pt x="78" y="470"/>
                        <a:pt x="103" y="445"/>
                        <a:pt x="142" y="445"/>
                      </a:cubicBezTo>
                      <a:lnTo>
                        <a:pt x="181" y="445"/>
                      </a:lnTo>
                      <a:cubicBezTo>
                        <a:pt x="168" y="432"/>
                        <a:pt x="155" y="419"/>
                        <a:pt x="142" y="419"/>
                      </a:cubicBezTo>
                      <a:cubicBezTo>
                        <a:pt x="133" y="416"/>
                        <a:pt x="123" y="414"/>
                        <a:pt x="113" y="414"/>
                      </a:cubicBezTo>
                      <a:cubicBezTo>
                        <a:pt x="80" y="414"/>
                        <a:pt x="46" y="431"/>
                        <a:pt x="26" y="470"/>
                      </a:cubicBezTo>
                      <a:cubicBezTo>
                        <a:pt x="0" y="535"/>
                        <a:pt x="0" y="612"/>
                        <a:pt x="26" y="677"/>
                      </a:cubicBezTo>
                      <a:cubicBezTo>
                        <a:pt x="65" y="754"/>
                        <a:pt x="116" y="818"/>
                        <a:pt x="194" y="883"/>
                      </a:cubicBezTo>
                      <a:cubicBezTo>
                        <a:pt x="271" y="935"/>
                        <a:pt x="361" y="986"/>
                        <a:pt x="464" y="1012"/>
                      </a:cubicBezTo>
                      <a:cubicBezTo>
                        <a:pt x="580" y="1038"/>
                        <a:pt x="684" y="1063"/>
                        <a:pt x="800" y="1063"/>
                      </a:cubicBezTo>
                      <a:cubicBezTo>
                        <a:pt x="864" y="1063"/>
                        <a:pt x="916" y="1051"/>
                        <a:pt x="980" y="1051"/>
                      </a:cubicBezTo>
                      <a:cubicBezTo>
                        <a:pt x="1045" y="1038"/>
                        <a:pt x="1096" y="1012"/>
                        <a:pt x="1161" y="999"/>
                      </a:cubicBezTo>
                      <a:cubicBezTo>
                        <a:pt x="1277" y="947"/>
                        <a:pt x="1380" y="896"/>
                        <a:pt x="1483" y="818"/>
                      </a:cubicBezTo>
                      <a:cubicBezTo>
                        <a:pt x="1586" y="754"/>
                        <a:pt x="1676" y="677"/>
                        <a:pt x="1767" y="612"/>
                      </a:cubicBezTo>
                      <a:cubicBezTo>
                        <a:pt x="1857" y="535"/>
                        <a:pt x="1934" y="457"/>
                        <a:pt x="2012" y="393"/>
                      </a:cubicBezTo>
                      <a:cubicBezTo>
                        <a:pt x="2089" y="341"/>
                        <a:pt x="2179" y="277"/>
                        <a:pt x="2257" y="238"/>
                      </a:cubicBezTo>
                      <a:cubicBezTo>
                        <a:pt x="2334" y="200"/>
                        <a:pt x="2411" y="161"/>
                        <a:pt x="2502" y="135"/>
                      </a:cubicBezTo>
                      <a:cubicBezTo>
                        <a:pt x="2566" y="122"/>
                        <a:pt x="2644" y="109"/>
                        <a:pt x="2721" y="109"/>
                      </a:cubicBezTo>
                      <a:cubicBezTo>
                        <a:pt x="2773" y="109"/>
                        <a:pt x="2824" y="122"/>
                        <a:pt x="2876" y="148"/>
                      </a:cubicBezTo>
                      <a:cubicBezTo>
                        <a:pt x="2901" y="174"/>
                        <a:pt x="2927" y="200"/>
                        <a:pt x="2953" y="225"/>
                      </a:cubicBezTo>
                      <a:cubicBezTo>
                        <a:pt x="2953" y="238"/>
                        <a:pt x="2953" y="251"/>
                        <a:pt x="2966" y="264"/>
                      </a:cubicBezTo>
                      <a:cubicBezTo>
                        <a:pt x="2966" y="251"/>
                        <a:pt x="2966" y="238"/>
                        <a:pt x="2966" y="225"/>
                      </a:cubicBezTo>
                      <a:cubicBezTo>
                        <a:pt x="2953" y="187"/>
                        <a:pt x="2940" y="148"/>
                        <a:pt x="2914" y="109"/>
                      </a:cubicBezTo>
                      <a:cubicBezTo>
                        <a:pt x="2863" y="71"/>
                        <a:pt x="2798" y="32"/>
                        <a:pt x="2734" y="19"/>
                      </a:cubicBezTo>
                      <a:cubicBezTo>
                        <a:pt x="2670"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7" name="Google Shape;1547;p9"/>
                <p:cNvSpPr/>
                <p:nvPr/>
              </p:nvSpPr>
              <p:spPr>
                <a:xfrm>
                  <a:off x="3839488" y="648922"/>
                  <a:ext cx="176700" cy="63369"/>
                </a:xfrm>
                <a:custGeom>
                  <a:avLst/>
                  <a:gdLst/>
                  <a:ahLst/>
                  <a:cxnLst/>
                  <a:rect l="l" t="t" r="r" b="b"/>
                  <a:pathLst>
                    <a:path w="2967" h="1064" extrusionOk="0">
                      <a:moveTo>
                        <a:pt x="2954" y="225"/>
                      </a:moveTo>
                      <a:cubicBezTo>
                        <a:pt x="2954" y="238"/>
                        <a:pt x="2954" y="251"/>
                        <a:pt x="2954" y="264"/>
                      </a:cubicBezTo>
                      <a:cubicBezTo>
                        <a:pt x="2966" y="251"/>
                        <a:pt x="2966" y="238"/>
                        <a:pt x="2954" y="225"/>
                      </a:cubicBezTo>
                      <a:close/>
                      <a:moveTo>
                        <a:pt x="2553" y="1"/>
                      </a:moveTo>
                      <a:cubicBezTo>
                        <a:pt x="2528" y="1"/>
                        <a:pt x="2503" y="2"/>
                        <a:pt x="2476" y="6"/>
                      </a:cubicBezTo>
                      <a:cubicBezTo>
                        <a:pt x="2373" y="19"/>
                        <a:pt x="2283" y="45"/>
                        <a:pt x="2180" y="84"/>
                      </a:cubicBezTo>
                      <a:cubicBezTo>
                        <a:pt x="2077" y="122"/>
                        <a:pt x="1986" y="174"/>
                        <a:pt x="1896" y="238"/>
                      </a:cubicBezTo>
                      <a:cubicBezTo>
                        <a:pt x="1806" y="303"/>
                        <a:pt x="1716" y="367"/>
                        <a:pt x="1625" y="445"/>
                      </a:cubicBezTo>
                      <a:cubicBezTo>
                        <a:pt x="1535" y="509"/>
                        <a:pt x="1445" y="586"/>
                        <a:pt x="1355" y="638"/>
                      </a:cubicBezTo>
                      <a:cubicBezTo>
                        <a:pt x="1264" y="702"/>
                        <a:pt x="1174" y="754"/>
                        <a:pt x="1071" y="806"/>
                      </a:cubicBezTo>
                      <a:cubicBezTo>
                        <a:pt x="1032" y="818"/>
                        <a:pt x="981" y="831"/>
                        <a:pt x="929" y="844"/>
                      </a:cubicBezTo>
                      <a:cubicBezTo>
                        <a:pt x="890" y="857"/>
                        <a:pt x="839" y="870"/>
                        <a:pt x="787" y="870"/>
                      </a:cubicBezTo>
                      <a:cubicBezTo>
                        <a:pt x="697" y="870"/>
                        <a:pt x="594" y="870"/>
                        <a:pt x="504" y="857"/>
                      </a:cubicBezTo>
                      <a:cubicBezTo>
                        <a:pt x="413" y="844"/>
                        <a:pt x="336" y="818"/>
                        <a:pt x="259" y="780"/>
                      </a:cubicBezTo>
                      <a:cubicBezTo>
                        <a:pt x="194" y="754"/>
                        <a:pt x="143" y="702"/>
                        <a:pt x="104" y="651"/>
                      </a:cubicBezTo>
                      <a:cubicBezTo>
                        <a:pt x="65" y="612"/>
                        <a:pt x="52" y="548"/>
                        <a:pt x="65" y="509"/>
                      </a:cubicBezTo>
                      <a:cubicBezTo>
                        <a:pt x="78" y="470"/>
                        <a:pt x="104" y="445"/>
                        <a:pt x="143" y="445"/>
                      </a:cubicBezTo>
                      <a:lnTo>
                        <a:pt x="181" y="445"/>
                      </a:lnTo>
                      <a:cubicBezTo>
                        <a:pt x="168" y="432"/>
                        <a:pt x="155" y="419"/>
                        <a:pt x="143" y="419"/>
                      </a:cubicBezTo>
                      <a:cubicBezTo>
                        <a:pt x="130" y="416"/>
                        <a:pt x="119" y="414"/>
                        <a:pt x="108" y="414"/>
                      </a:cubicBezTo>
                      <a:cubicBezTo>
                        <a:pt x="73" y="414"/>
                        <a:pt x="46" y="431"/>
                        <a:pt x="26" y="470"/>
                      </a:cubicBezTo>
                      <a:cubicBezTo>
                        <a:pt x="1" y="535"/>
                        <a:pt x="1" y="612"/>
                        <a:pt x="26" y="677"/>
                      </a:cubicBezTo>
                      <a:cubicBezTo>
                        <a:pt x="65" y="754"/>
                        <a:pt x="117" y="818"/>
                        <a:pt x="194" y="883"/>
                      </a:cubicBezTo>
                      <a:cubicBezTo>
                        <a:pt x="271" y="935"/>
                        <a:pt x="362" y="986"/>
                        <a:pt x="465" y="1012"/>
                      </a:cubicBezTo>
                      <a:cubicBezTo>
                        <a:pt x="568" y="1038"/>
                        <a:pt x="684" y="1063"/>
                        <a:pt x="800" y="1063"/>
                      </a:cubicBezTo>
                      <a:cubicBezTo>
                        <a:pt x="852" y="1063"/>
                        <a:pt x="916" y="1051"/>
                        <a:pt x="981" y="1051"/>
                      </a:cubicBezTo>
                      <a:cubicBezTo>
                        <a:pt x="1045" y="1038"/>
                        <a:pt x="1097" y="1012"/>
                        <a:pt x="1161" y="999"/>
                      </a:cubicBezTo>
                      <a:cubicBezTo>
                        <a:pt x="1277" y="947"/>
                        <a:pt x="1380" y="896"/>
                        <a:pt x="1484" y="818"/>
                      </a:cubicBezTo>
                      <a:cubicBezTo>
                        <a:pt x="1587" y="754"/>
                        <a:pt x="1664" y="677"/>
                        <a:pt x="1754" y="612"/>
                      </a:cubicBezTo>
                      <a:cubicBezTo>
                        <a:pt x="1858" y="535"/>
                        <a:pt x="1935" y="457"/>
                        <a:pt x="2012" y="393"/>
                      </a:cubicBezTo>
                      <a:cubicBezTo>
                        <a:pt x="2090" y="341"/>
                        <a:pt x="2167" y="277"/>
                        <a:pt x="2257" y="238"/>
                      </a:cubicBezTo>
                      <a:cubicBezTo>
                        <a:pt x="2335" y="200"/>
                        <a:pt x="2412" y="161"/>
                        <a:pt x="2502" y="135"/>
                      </a:cubicBezTo>
                      <a:cubicBezTo>
                        <a:pt x="2567" y="122"/>
                        <a:pt x="2644" y="109"/>
                        <a:pt x="2709" y="109"/>
                      </a:cubicBezTo>
                      <a:cubicBezTo>
                        <a:pt x="2773" y="109"/>
                        <a:pt x="2825" y="122"/>
                        <a:pt x="2876" y="148"/>
                      </a:cubicBezTo>
                      <a:cubicBezTo>
                        <a:pt x="2902" y="174"/>
                        <a:pt x="2928" y="200"/>
                        <a:pt x="2954" y="225"/>
                      </a:cubicBezTo>
                      <a:cubicBezTo>
                        <a:pt x="2954" y="187"/>
                        <a:pt x="2928" y="148"/>
                        <a:pt x="2902" y="109"/>
                      </a:cubicBezTo>
                      <a:cubicBezTo>
                        <a:pt x="2850" y="71"/>
                        <a:pt x="2799" y="32"/>
                        <a:pt x="2734" y="19"/>
                      </a:cubicBezTo>
                      <a:cubicBezTo>
                        <a:pt x="2671" y="10"/>
                        <a:pt x="2613" y="1"/>
                        <a:pt x="2553"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8" name="Google Shape;1548;p9"/>
                <p:cNvSpPr/>
                <p:nvPr/>
              </p:nvSpPr>
              <p:spPr>
                <a:xfrm>
                  <a:off x="3937813" y="648922"/>
                  <a:ext cx="175925" cy="63369"/>
                </a:xfrm>
                <a:custGeom>
                  <a:avLst/>
                  <a:gdLst/>
                  <a:ahLst/>
                  <a:cxnLst/>
                  <a:rect l="l" t="t" r="r" b="b"/>
                  <a:pathLst>
                    <a:path w="2954" h="1064" extrusionOk="0">
                      <a:moveTo>
                        <a:pt x="2547" y="1"/>
                      </a:moveTo>
                      <a:cubicBezTo>
                        <a:pt x="2522" y="1"/>
                        <a:pt x="2499" y="2"/>
                        <a:pt x="2476" y="6"/>
                      </a:cubicBezTo>
                      <a:cubicBezTo>
                        <a:pt x="2373" y="19"/>
                        <a:pt x="2270" y="45"/>
                        <a:pt x="2179" y="84"/>
                      </a:cubicBezTo>
                      <a:cubicBezTo>
                        <a:pt x="2076" y="122"/>
                        <a:pt x="1986" y="174"/>
                        <a:pt x="1896" y="238"/>
                      </a:cubicBezTo>
                      <a:cubicBezTo>
                        <a:pt x="1805" y="303"/>
                        <a:pt x="1702" y="367"/>
                        <a:pt x="1625" y="445"/>
                      </a:cubicBezTo>
                      <a:cubicBezTo>
                        <a:pt x="1535" y="509"/>
                        <a:pt x="1444" y="586"/>
                        <a:pt x="1354" y="638"/>
                      </a:cubicBezTo>
                      <a:cubicBezTo>
                        <a:pt x="1264" y="702"/>
                        <a:pt x="1174" y="754"/>
                        <a:pt x="1070" y="806"/>
                      </a:cubicBezTo>
                      <a:cubicBezTo>
                        <a:pt x="1032" y="818"/>
                        <a:pt x="980" y="831"/>
                        <a:pt x="929" y="844"/>
                      </a:cubicBezTo>
                      <a:cubicBezTo>
                        <a:pt x="877" y="857"/>
                        <a:pt x="838" y="870"/>
                        <a:pt x="787" y="870"/>
                      </a:cubicBezTo>
                      <a:cubicBezTo>
                        <a:pt x="684" y="870"/>
                        <a:pt x="593" y="870"/>
                        <a:pt x="490" y="857"/>
                      </a:cubicBezTo>
                      <a:cubicBezTo>
                        <a:pt x="413" y="844"/>
                        <a:pt x="335" y="818"/>
                        <a:pt x="258" y="780"/>
                      </a:cubicBezTo>
                      <a:cubicBezTo>
                        <a:pt x="194" y="754"/>
                        <a:pt x="142" y="702"/>
                        <a:pt x="90" y="651"/>
                      </a:cubicBezTo>
                      <a:cubicBezTo>
                        <a:pt x="65" y="612"/>
                        <a:pt x="52" y="548"/>
                        <a:pt x="65" y="509"/>
                      </a:cubicBezTo>
                      <a:cubicBezTo>
                        <a:pt x="65" y="470"/>
                        <a:pt x="103" y="445"/>
                        <a:pt x="129" y="445"/>
                      </a:cubicBezTo>
                      <a:lnTo>
                        <a:pt x="168" y="445"/>
                      </a:lnTo>
                      <a:cubicBezTo>
                        <a:pt x="168" y="432"/>
                        <a:pt x="155" y="419"/>
                        <a:pt x="142" y="419"/>
                      </a:cubicBezTo>
                      <a:cubicBezTo>
                        <a:pt x="130" y="416"/>
                        <a:pt x="118" y="414"/>
                        <a:pt x="108" y="414"/>
                      </a:cubicBezTo>
                      <a:cubicBezTo>
                        <a:pt x="73" y="414"/>
                        <a:pt x="46" y="431"/>
                        <a:pt x="26" y="470"/>
                      </a:cubicBezTo>
                      <a:cubicBezTo>
                        <a:pt x="0" y="535"/>
                        <a:pt x="0" y="612"/>
                        <a:pt x="26" y="677"/>
                      </a:cubicBezTo>
                      <a:cubicBezTo>
                        <a:pt x="65" y="754"/>
                        <a:pt x="116" y="818"/>
                        <a:pt x="194" y="883"/>
                      </a:cubicBezTo>
                      <a:cubicBezTo>
                        <a:pt x="271" y="935"/>
                        <a:pt x="361" y="986"/>
                        <a:pt x="464" y="1012"/>
                      </a:cubicBezTo>
                      <a:cubicBezTo>
                        <a:pt x="568" y="1038"/>
                        <a:pt x="684" y="1063"/>
                        <a:pt x="800" y="1063"/>
                      </a:cubicBezTo>
                      <a:cubicBezTo>
                        <a:pt x="851" y="1063"/>
                        <a:pt x="916" y="1051"/>
                        <a:pt x="980" y="1051"/>
                      </a:cubicBezTo>
                      <a:cubicBezTo>
                        <a:pt x="1032" y="1038"/>
                        <a:pt x="1096" y="1012"/>
                        <a:pt x="1161" y="999"/>
                      </a:cubicBezTo>
                      <a:cubicBezTo>
                        <a:pt x="1264" y="947"/>
                        <a:pt x="1380" y="896"/>
                        <a:pt x="1483" y="818"/>
                      </a:cubicBezTo>
                      <a:cubicBezTo>
                        <a:pt x="1573" y="754"/>
                        <a:pt x="1664" y="677"/>
                        <a:pt x="1754" y="612"/>
                      </a:cubicBezTo>
                      <a:cubicBezTo>
                        <a:pt x="1844" y="535"/>
                        <a:pt x="1921" y="457"/>
                        <a:pt x="2012" y="393"/>
                      </a:cubicBezTo>
                      <a:cubicBezTo>
                        <a:pt x="2089" y="341"/>
                        <a:pt x="2166" y="277"/>
                        <a:pt x="2257" y="238"/>
                      </a:cubicBezTo>
                      <a:cubicBezTo>
                        <a:pt x="2334" y="200"/>
                        <a:pt x="2411" y="161"/>
                        <a:pt x="2489" y="135"/>
                      </a:cubicBezTo>
                      <a:cubicBezTo>
                        <a:pt x="2566" y="122"/>
                        <a:pt x="2644" y="109"/>
                        <a:pt x="2708" y="109"/>
                      </a:cubicBezTo>
                      <a:cubicBezTo>
                        <a:pt x="2773" y="109"/>
                        <a:pt x="2824" y="122"/>
                        <a:pt x="2876" y="148"/>
                      </a:cubicBezTo>
                      <a:cubicBezTo>
                        <a:pt x="2901" y="174"/>
                        <a:pt x="2927" y="200"/>
                        <a:pt x="2940" y="225"/>
                      </a:cubicBezTo>
                      <a:cubicBezTo>
                        <a:pt x="2953" y="238"/>
                        <a:pt x="2953" y="251"/>
                        <a:pt x="2953" y="264"/>
                      </a:cubicBezTo>
                      <a:cubicBezTo>
                        <a:pt x="2953" y="251"/>
                        <a:pt x="2953" y="238"/>
                        <a:pt x="2953" y="225"/>
                      </a:cubicBezTo>
                      <a:cubicBezTo>
                        <a:pt x="2953" y="187"/>
                        <a:pt x="2927" y="148"/>
                        <a:pt x="2901" y="109"/>
                      </a:cubicBezTo>
                      <a:cubicBezTo>
                        <a:pt x="2850" y="71"/>
                        <a:pt x="2798" y="32"/>
                        <a:pt x="2734" y="19"/>
                      </a:cubicBezTo>
                      <a:cubicBezTo>
                        <a:pt x="2670" y="10"/>
                        <a:pt x="2606" y="1"/>
                        <a:pt x="25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9" name="Google Shape;1549;p9"/>
                <p:cNvSpPr/>
                <p:nvPr/>
              </p:nvSpPr>
              <p:spPr>
                <a:xfrm>
                  <a:off x="4035304" y="648922"/>
                  <a:ext cx="176700" cy="63369"/>
                </a:xfrm>
                <a:custGeom>
                  <a:avLst/>
                  <a:gdLst/>
                  <a:ahLst/>
                  <a:cxnLst/>
                  <a:rect l="l" t="t" r="r" b="b"/>
                  <a:pathLst>
                    <a:path w="2967" h="1064" extrusionOk="0">
                      <a:moveTo>
                        <a:pt x="2556" y="1"/>
                      </a:moveTo>
                      <a:cubicBezTo>
                        <a:pt x="2529" y="1"/>
                        <a:pt x="2503" y="2"/>
                        <a:pt x="2477" y="6"/>
                      </a:cubicBezTo>
                      <a:cubicBezTo>
                        <a:pt x="2386" y="19"/>
                        <a:pt x="2283" y="45"/>
                        <a:pt x="2193" y="84"/>
                      </a:cubicBezTo>
                      <a:cubicBezTo>
                        <a:pt x="2090" y="122"/>
                        <a:pt x="1987" y="174"/>
                        <a:pt x="1896" y="238"/>
                      </a:cubicBezTo>
                      <a:cubicBezTo>
                        <a:pt x="1806" y="303"/>
                        <a:pt x="1716" y="367"/>
                        <a:pt x="1626" y="445"/>
                      </a:cubicBezTo>
                      <a:cubicBezTo>
                        <a:pt x="1535" y="509"/>
                        <a:pt x="1445" y="586"/>
                        <a:pt x="1355" y="638"/>
                      </a:cubicBezTo>
                      <a:cubicBezTo>
                        <a:pt x="1277" y="702"/>
                        <a:pt x="1174" y="754"/>
                        <a:pt x="1084" y="806"/>
                      </a:cubicBezTo>
                      <a:cubicBezTo>
                        <a:pt x="1032" y="818"/>
                        <a:pt x="981" y="831"/>
                        <a:pt x="942" y="844"/>
                      </a:cubicBezTo>
                      <a:cubicBezTo>
                        <a:pt x="891" y="857"/>
                        <a:pt x="839" y="870"/>
                        <a:pt x="787" y="870"/>
                      </a:cubicBezTo>
                      <a:cubicBezTo>
                        <a:pt x="697" y="870"/>
                        <a:pt x="594" y="870"/>
                        <a:pt x="504" y="857"/>
                      </a:cubicBezTo>
                      <a:cubicBezTo>
                        <a:pt x="426" y="844"/>
                        <a:pt x="336" y="818"/>
                        <a:pt x="272" y="780"/>
                      </a:cubicBezTo>
                      <a:cubicBezTo>
                        <a:pt x="207" y="754"/>
                        <a:pt x="143" y="702"/>
                        <a:pt x="104" y="651"/>
                      </a:cubicBezTo>
                      <a:cubicBezTo>
                        <a:pt x="78" y="612"/>
                        <a:pt x="65" y="548"/>
                        <a:pt x="78" y="509"/>
                      </a:cubicBezTo>
                      <a:cubicBezTo>
                        <a:pt x="78" y="470"/>
                        <a:pt x="104" y="445"/>
                        <a:pt x="143" y="445"/>
                      </a:cubicBezTo>
                      <a:lnTo>
                        <a:pt x="181" y="445"/>
                      </a:lnTo>
                      <a:cubicBezTo>
                        <a:pt x="168" y="432"/>
                        <a:pt x="156" y="419"/>
                        <a:pt x="143" y="419"/>
                      </a:cubicBezTo>
                      <a:cubicBezTo>
                        <a:pt x="134" y="416"/>
                        <a:pt x="124" y="414"/>
                        <a:pt x="114" y="414"/>
                      </a:cubicBezTo>
                      <a:cubicBezTo>
                        <a:pt x="82" y="414"/>
                        <a:pt x="49" y="431"/>
                        <a:pt x="39" y="470"/>
                      </a:cubicBezTo>
                      <a:cubicBezTo>
                        <a:pt x="1" y="535"/>
                        <a:pt x="1" y="612"/>
                        <a:pt x="39" y="677"/>
                      </a:cubicBezTo>
                      <a:cubicBezTo>
                        <a:pt x="65" y="754"/>
                        <a:pt x="130" y="818"/>
                        <a:pt x="194" y="883"/>
                      </a:cubicBezTo>
                      <a:cubicBezTo>
                        <a:pt x="272" y="935"/>
                        <a:pt x="375" y="986"/>
                        <a:pt x="465" y="1012"/>
                      </a:cubicBezTo>
                      <a:cubicBezTo>
                        <a:pt x="581" y="1038"/>
                        <a:pt x="684" y="1063"/>
                        <a:pt x="800" y="1063"/>
                      </a:cubicBezTo>
                      <a:cubicBezTo>
                        <a:pt x="865" y="1063"/>
                        <a:pt x="929" y="1051"/>
                        <a:pt x="981" y="1051"/>
                      </a:cubicBezTo>
                      <a:cubicBezTo>
                        <a:pt x="1045" y="1038"/>
                        <a:pt x="1110" y="1012"/>
                        <a:pt x="1161" y="999"/>
                      </a:cubicBezTo>
                      <a:cubicBezTo>
                        <a:pt x="1277" y="947"/>
                        <a:pt x="1381" y="896"/>
                        <a:pt x="1484" y="818"/>
                      </a:cubicBezTo>
                      <a:cubicBezTo>
                        <a:pt x="1587" y="754"/>
                        <a:pt x="1677" y="677"/>
                        <a:pt x="1767" y="612"/>
                      </a:cubicBezTo>
                      <a:cubicBezTo>
                        <a:pt x="1858" y="535"/>
                        <a:pt x="1935" y="457"/>
                        <a:pt x="2012" y="393"/>
                      </a:cubicBezTo>
                      <a:cubicBezTo>
                        <a:pt x="2090" y="341"/>
                        <a:pt x="2180" y="277"/>
                        <a:pt x="2257" y="238"/>
                      </a:cubicBezTo>
                      <a:cubicBezTo>
                        <a:pt x="2335" y="200"/>
                        <a:pt x="2425" y="161"/>
                        <a:pt x="2502" y="135"/>
                      </a:cubicBezTo>
                      <a:cubicBezTo>
                        <a:pt x="2567" y="122"/>
                        <a:pt x="2644" y="109"/>
                        <a:pt x="2722" y="109"/>
                      </a:cubicBezTo>
                      <a:cubicBezTo>
                        <a:pt x="2773" y="109"/>
                        <a:pt x="2825" y="122"/>
                        <a:pt x="2876" y="148"/>
                      </a:cubicBezTo>
                      <a:cubicBezTo>
                        <a:pt x="2915" y="174"/>
                        <a:pt x="2941" y="200"/>
                        <a:pt x="2954" y="225"/>
                      </a:cubicBezTo>
                      <a:cubicBezTo>
                        <a:pt x="2954" y="238"/>
                        <a:pt x="2967" y="251"/>
                        <a:pt x="2967" y="264"/>
                      </a:cubicBezTo>
                      <a:cubicBezTo>
                        <a:pt x="2967" y="251"/>
                        <a:pt x="2967" y="238"/>
                        <a:pt x="2967" y="225"/>
                      </a:cubicBezTo>
                      <a:cubicBezTo>
                        <a:pt x="2954" y="187"/>
                        <a:pt x="2941" y="148"/>
                        <a:pt x="2915" y="109"/>
                      </a:cubicBezTo>
                      <a:cubicBezTo>
                        <a:pt x="2863" y="71"/>
                        <a:pt x="2799" y="32"/>
                        <a:pt x="2734" y="19"/>
                      </a:cubicBezTo>
                      <a:cubicBezTo>
                        <a:pt x="2680" y="10"/>
                        <a:pt x="2619" y="1"/>
                        <a:pt x="255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550" name="Google Shape;1550;p9"/>
            <p:cNvGrpSpPr/>
            <p:nvPr/>
          </p:nvGrpSpPr>
          <p:grpSpPr>
            <a:xfrm>
              <a:off x="946206" y="1234018"/>
              <a:ext cx="310295" cy="307601"/>
              <a:chOff x="1969331" y="802493"/>
              <a:chExt cx="310295" cy="307601"/>
            </a:xfrm>
          </p:grpSpPr>
          <p:sp>
            <p:nvSpPr>
              <p:cNvPr id="1551" name="Google Shape;1551;p9"/>
              <p:cNvSpPr/>
              <p:nvPr/>
            </p:nvSpPr>
            <p:spPr>
              <a:xfrm rot="10800000">
                <a:off x="2159912" y="1003137"/>
                <a:ext cx="201" cy="201"/>
              </a:xfrm>
              <a:custGeom>
                <a:avLst/>
                <a:gdLst/>
                <a:ahLst/>
                <a:cxnLst/>
                <a:rect l="l" t="t" r="r" b="b"/>
                <a:pathLst>
                  <a:path w="1" h="1" extrusionOk="0">
                    <a:moveTo>
                      <a:pt x="1" y="0"/>
                    </a:moveTo>
                    <a:lnTo>
                      <a:pt x="1"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52" name="Google Shape;1552;p9"/>
              <p:cNvGrpSpPr/>
              <p:nvPr/>
            </p:nvGrpSpPr>
            <p:grpSpPr>
              <a:xfrm>
                <a:off x="1969331" y="802493"/>
                <a:ext cx="310295" cy="307601"/>
                <a:chOff x="4037750" y="3523325"/>
                <a:chExt cx="108975" cy="108025"/>
              </a:xfrm>
            </p:grpSpPr>
            <p:sp>
              <p:nvSpPr>
                <p:cNvPr id="1553" name="Google Shape;1553;p9"/>
                <p:cNvSpPr/>
                <p:nvPr/>
              </p:nvSpPr>
              <p:spPr>
                <a:xfrm>
                  <a:off x="4037750" y="3570375"/>
                  <a:ext cx="59975" cy="60975"/>
                </a:xfrm>
                <a:custGeom>
                  <a:avLst/>
                  <a:gdLst/>
                  <a:ahLst/>
                  <a:cxnLst/>
                  <a:rect l="l" t="t" r="r" b="b"/>
                  <a:pathLst>
                    <a:path w="2399" h="2439" extrusionOk="0">
                      <a:moveTo>
                        <a:pt x="13" y="2426"/>
                      </a:moveTo>
                      <a:lnTo>
                        <a:pt x="0" y="2438"/>
                      </a:lnTo>
                      <a:lnTo>
                        <a:pt x="64" y="2438"/>
                      </a:lnTo>
                      <a:lnTo>
                        <a:pt x="13" y="2426"/>
                      </a:lnTo>
                      <a:close/>
                      <a:moveTo>
                        <a:pt x="1558" y="1"/>
                      </a:moveTo>
                      <a:cubicBezTo>
                        <a:pt x="1429" y="1"/>
                        <a:pt x="1299" y="24"/>
                        <a:pt x="1173" y="66"/>
                      </a:cubicBezTo>
                      <a:cubicBezTo>
                        <a:pt x="954" y="156"/>
                        <a:pt x="774" y="298"/>
                        <a:pt x="632" y="478"/>
                      </a:cubicBezTo>
                      <a:cubicBezTo>
                        <a:pt x="503" y="646"/>
                        <a:pt x="413" y="840"/>
                        <a:pt x="361" y="1046"/>
                      </a:cubicBezTo>
                      <a:cubicBezTo>
                        <a:pt x="348" y="1149"/>
                        <a:pt x="335" y="1239"/>
                        <a:pt x="335" y="1342"/>
                      </a:cubicBezTo>
                      <a:lnTo>
                        <a:pt x="335" y="1407"/>
                      </a:lnTo>
                      <a:lnTo>
                        <a:pt x="335" y="1446"/>
                      </a:lnTo>
                      <a:lnTo>
                        <a:pt x="335" y="1471"/>
                      </a:lnTo>
                      <a:cubicBezTo>
                        <a:pt x="348" y="1510"/>
                        <a:pt x="348" y="1562"/>
                        <a:pt x="348" y="1600"/>
                      </a:cubicBezTo>
                      <a:cubicBezTo>
                        <a:pt x="361" y="1742"/>
                        <a:pt x="361" y="1897"/>
                        <a:pt x="361" y="2039"/>
                      </a:cubicBezTo>
                      <a:cubicBezTo>
                        <a:pt x="361" y="2155"/>
                        <a:pt x="322" y="2258"/>
                        <a:pt x="271" y="2361"/>
                      </a:cubicBezTo>
                      <a:cubicBezTo>
                        <a:pt x="219" y="2413"/>
                        <a:pt x="155" y="2438"/>
                        <a:pt x="77" y="2438"/>
                      </a:cubicBezTo>
                      <a:lnTo>
                        <a:pt x="168" y="2438"/>
                      </a:lnTo>
                      <a:cubicBezTo>
                        <a:pt x="206" y="2426"/>
                        <a:pt x="258" y="2400"/>
                        <a:pt x="284" y="2374"/>
                      </a:cubicBezTo>
                      <a:cubicBezTo>
                        <a:pt x="361" y="2284"/>
                        <a:pt x="413" y="2168"/>
                        <a:pt x="426" y="2039"/>
                      </a:cubicBezTo>
                      <a:cubicBezTo>
                        <a:pt x="451" y="1884"/>
                        <a:pt x="451" y="1729"/>
                        <a:pt x="451" y="1587"/>
                      </a:cubicBezTo>
                      <a:lnTo>
                        <a:pt x="451" y="1394"/>
                      </a:lnTo>
                      <a:lnTo>
                        <a:pt x="451" y="1330"/>
                      </a:lnTo>
                      <a:cubicBezTo>
                        <a:pt x="464" y="1239"/>
                        <a:pt x="477" y="1149"/>
                        <a:pt x="490" y="1072"/>
                      </a:cubicBezTo>
                      <a:cubicBezTo>
                        <a:pt x="542" y="891"/>
                        <a:pt x="619" y="723"/>
                        <a:pt x="748" y="582"/>
                      </a:cubicBezTo>
                      <a:cubicBezTo>
                        <a:pt x="877" y="427"/>
                        <a:pt x="1044" y="311"/>
                        <a:pt x="1225" y="246"/>
                      </a:cubicBezTo>
                      <a:cubicBezTo>
                        <a:pt x="1322" y="208"/>
                        <a:pt x="1422" y="188"/>
                        <a:pt x="1520" y="188"/>
                      </a:cubicBezTo>
                      <a:cubicBezTo>
                        <a:pt x="1618" y="188"/>
                        <a:pt x="1715" y="208"/>
                        <a:pt x="1805" y="246"/>
                      </a:cubicBezTo>
                      <a:cubicBezTo>
                        <a:pt x="1896" y="272"/>
                        <a:pt x="1973" y="337"/>
                        <a:pt x="2037" y="401"/>
                      </a:cubicBezTo>
                      <a:cubicBezTo>
                        <a:pt x="2102" y="478"/>
                        <a:pt x="2141" y="556"/>
                        <a:pt x="2166" y="646"/>
                      </a:cubicBezTo>
                      <a:cubicBezTo>
                        <a:pt x="2218" y="827"/>
                        <a:pt x="2179" y="1020"/>
                        <a:pt x="2076" y="1175"/>
                      </a:cubicBezTo>
                      <a:cubicBezTo>
                        <a:pt x="2050" y="1201"/>
                        <a:pt x="2012" y="1239"/>
                        <a:pt x="1986" y="1265"/>
                      </a:cubicBezTo>
                      <a:lnTo>
                        <a:pt x="1973" y="1278"/>
                      </a:lnTo>
                      <a:lnTo>
                        <a:pt x="1934" y="1291"/>
                      </a:lnTo>
                      <a:cubicBezTo>
                        <a:pt x="1921" y="1304"/>
                        <a:pt x="1908" y="1317"/>
                        <a:pt x="1883" y="1317"/>
                      </a:cubicBezTo>
                      <a:cubicBezTo>
                        <a:pt x="1825" y="1346"/>
                        <a:pt x="1767" y="1360"/>
                        <a:pt x="1709" y="1360"/>
                      </a:cubicBezTo>
                      <a:cubicBezTo>
                        <a:pt x="1689" y="1360"/>
                        <a:pt x="1670" y="1359"/>
                        <a:pt x="1651" y="1355"/>
                      </a:cubicBezTo>
                      <a:cubicBezTo>
                        <a:pt x="1496" y="1317"/>
                        <a:pt x="1354" y="1213"/>
                        <a:pt x="1289" y="1072"/>
                      </a:cubicBezTo>
                      <a:cubicBezTo>
                        <a:pt x="1225" y="956"/>
                        <a:pt x="1251" y="801"/>
                        <a:pt x="1341" y="711"/>
                      </a:cubicBezTo>
                      <a:cubicBezTo>
                        <a:pt x="1354" y="698"/>
                        <a:pt x="1367" y="685"/>
                        <a:pt x="1380" y="672"/>
                      </a:cubicBezTo>
                      <a:lnTo>
                        <a:pt x="1393" y="659"/>
                      </a:lnTo>
                      <a:cubicBezTo>
                        <a:pt x="1406" y="659"/>
                        <a:pt x="1406" y="646"/>
                        <a:pt x="1406" y="646"/>
                      </a:cubicBezTo>
                      <a:cubicBezTo>
                        <a:pt x="1431" y="633"/>
                        <a:pt x="1457" y="620"/>
                        <a:pt x="1483" y="607"/>
                      </a:cubicBezTo>
                      <a:cubicBezTo>
                        <a:pt x="1498" y="604"/>
                        <a:pt x="1512" y="602"/>
                        <a:pt x="1526" y="602"/>
                      </a:cubicBezTo>
                      <a:cubicBezTo>
                        <a:pt x="1558" y="602"/>
                        <a:pt x="1588" y="611"/>
                        <a:pt x="1625" y="620"/>
                      </a:cubicBezTo>
                      <a:cubicBezTo>
                        <a:pt x="1663" y="646"/>
                        <a:pt x="1689" y="672"/>
                        <a:pt x="1702" y="711"/>
                      </a:cubicBezTo>
                      <a:cubicBezTo>
                        <a:pt x="1715" y="736"/>
                        <a:pt x="1728" y="762"/>
                        <a:pt x="1715" y="788"/>
                      </a:cubicBezTo>
                      <a:cubicBezTo>
                        <a:pt x="1715" y="814"/>
                        <a:pt x="1715" y="827"/>
                        <a:pt x="1702" y="852"/>
                      </a:cubicBezTo>
                      <a:cubicBezTo>
                        <a:pt x="1741" y="801"/>
                        <a:pt x="1754" y="749"/>
                        <a:pt x="1728" y="685"/>
                      </a:cubicBezTo>
                      <a:cubicBezTo>
                        <a:pt x="1715" y="646"/>
                        <a:pt x="1676" y="607"/>
                        <a:pt x="1638" y="582"/>
                      </a:cubicBezTo>
                      <a:cubicBezTo>
                        <a:pt x="1600" y="563"/>
                        <a:pt x="1562" y="551"/>
                        <a:pt x="1519" y="551"/>
                      </a:cubicBezTo>
                      <a:cubicBezTo>
                        <a:pt x="1504" y="551"/>
                        <a:pt x="1487" y="552"/>
                        <a:pt x="1470" y="556"/>
                      </a:cubicBezTo>
                      <a:cubicBezTo>
                        <a:pt x="1431" y="556"/>
                        <a:pt x="1406" y="569"/>
                        <a:pt x="1380" y="582"/>
                      </a:cubicBezTo>
                      <a:lnTo>
                        <a:pt x="1354" y="595"/>
                      </a:lnTo>
                      <a:lnTo>
                        <a:pt x="1328" y="607"/>
                      </a:lnTo>
                      <a:cubicBezTo>
                        <a:pt x="1315" y="620"/>
                        <a:pt x="1302" y="633"/>
                        <a:pt x="1289" y="646"/>
                      </a:cubicBezTo>
                      <a:cubicBezTo>
                        <a:pt x="1238" y="698"/>
                        <a:pt x="1186" y="775"/>
                        <a:pt x="1161" y="852"/>
                      </a:cubicBezTo>
                      <a:cubicBezTo>
                        <a:pt x="1148" y="930"/>
                        <a:pt x="1148" y="1033"/>
                        <a:pt x="1173" y="1110"/>
                      </a:cubicBezTo>
                      <a:cubicBezTo>
                        <a:pt x="1251" y="1304"/>
                        <a:pt x="1418" y="1446"/>
                        <a:pt x="1612" y="1497"/>
                      </a:cubicBezTo>
                      <a:cubicBezTo>
                        <a:pt x="1653" y="1506"/>
                        <a:pt x="1694" y="1511"/>
                        <a:pt x="1735" y="1511"/>
                      </a:cubicBezTo>
                      <a:cubicBezTo>
                        <a:pt x="1808" y="1511"/>
                        <a:pt x="1880" y="1496"/>
                        <a:pt x="1947" y="1471"/>
                      </a:cubicBezTo>
                      <a:cubicBezTo>
                        <a:pt x="1973" y="1458"/>
                        <a:pt x="2012" y="1446"/>
                        <a:pt x="2037" y="1433"/>
                      </a:cubicBezTo>
                      <a:lnTo>
                        <a:pt x="2063" y="1420"/>
                      </a:lnTo>
                      <a:lnTo>
                        <a:pt x="2076" y="1420"/>
                      </a:lnTo>
                      <a:lnTo>
                        <a:pt x="2089" y="1407"/>
                      </a:lnTo>
                      <a:cubicBezTo>
                        <a:pt x="2141" y="1368"/>
                        <a:pt x="2179" y="1330"/>
                        <a:pt x="2218" y="1278"/>
                      </a:cubicBezTo>
                      <a:cubicBezTo>
                        <a:pt x="2295" y="1188"/>
                        <a:pt x="2347" y="1072"/>
                        <a:pt x="2373" y="956"/>
                      </a:cubicBezTo>
                      <a:cubicBezTo>
                        <a:pt x="2398" y="840"/>
                        <a:pt x="2398" y="711"/>
                        <a:pt x="2360" y="595"/>
                      </a:cubicBezTo>
                      <a:cubicBezTo>
                        <a:pt x="2308" y="350"/>
                        <a:pt x="2128" y="143"/>
                        <a:pt x="1883" y="53"/>
                      </a:cubicBezTo>
                      <a:cubicBezTo>
                        <a:pt x="1776" y="17"/>
                        <a:pt x="1667" y="1"/>
                        <a:pt x="1558"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4" name="Google Shape;1554;p9"/>
                <p:cNvSpPr/>
                <p:nvPr/>
              </p:nvSpPr>
              <p:spPr>
                <a:xfrm>
                  <a:off x="4046775" y="3579750"/>
                  <a:ext cx="15800" cy="39350"/>
                </a:xfrm>
                <a:custGeom>
                  <a:avLst/>
                  <a:gdLst/>
                  <a:ahLst/>
                  <a:cxnLst/>
                  <a:rect l="l" t="t" r="r" b="b"/>
                  <a:pathLst>
                    <a:path w="632" h="1574" extrusionOk="0">
                      <a:moveTo>
                        <a:pt x="580" y="0"/>
                      </a:moveTo>
                      <a:lnTo>
                        <a:pt x="529" y="65"/>
                      </a:lnTo>
                      <a:lnTo>
                        <a:pt x="503" y="103"/>
                      </a:lnTo>
                      <a:lnTo>
                        <a:pt x="477" y="142"/>
                      </a:lnTo>
                      <a:cubicBezTo>
                        <a:pt x="477" y="155"/>
                        <a:pt x="464" y="181"/>
                        <a:pt x="451" y="194"/>
                      </a:cubicBezTo>
                      <a:lnTo>
                        <a:pt x="426" y="258"/>
                      </a:lnTo>
                      <a:cubicBezTo>
                        <a:pt x="413" y="310"/>
                        <a:pt x="400" y="361"/>
                        <a:pt x="400" y="413"/>
                      </a:cubicBezTo>
                      <a:cubicBezTo>
                        <a:pt x="387" y="465"/>
                        <a:pt x="387" y="516"/>
                        <a:pt x="387" y="568"/>
                      </a:cubicBezTo>
                      <a:cubicBezTo>
                        <a:pt x="387" y="632"/>
                        <a:pt x="387" y="684"/>
                        <a:pt x="400" y="748"/>
                      </a:cubicBezTo>
                      <a:lnTo>
                        <a:pt x="413" y="903"/>
                      </a:lnTo>
                      <a:cubicBezTo>
                        <a:pt x="426" y="955"/>
                        <a:pt x="426" y="1006"/>
                        <a:pt x="413" y="1058"/>
                      </a:cubicBezTo>
                      <a:cubicBezTo>
                        <a:pt x="413" y="1083"/>
                        <a:pt x="413" y="1109"/>
                        <a:pt x="400" y="1122"/>
                      </a:cubicBezTo>
                      <a:cubicBezTo>
                        <a:pt x="400" y="1148"/>
                        <a:pt x="387" y="1174"/>
                        <a:pt x="387" y="1200"/>
                      </a:cubicBezTo>
                      <a:cubicBezTo>
                        <a:pt x="361" y="1238"/>
                        <a:pt x="348" y="1277"/>
                        <a:pt x="322" y="1316"/>
                      </a:cubicBezTo>
                      <a:cubicBezTo>
                        <a:pt x="310" y="1328"/>
                        <a:pt x="297" y="1341"/>
                        <a:pt x="284" y="1367"/>
                      </a:cubicBezTo>
                      <a:cubicBezTo>
                        <a:pt x="271" y="1380"/>
                        <a:pt x="258" y="1393"/>
                        <a:pt x="232" y="1406"/>
                      </a:cubicBezTo>
                      <a:cubicBezTo>
                        <a:pt x="219" y="1419"/>
                        <a:pt x="206" y="1432"/>
                        <a:pt x="193" y="1445"/>
                      </a:cubicBezTo>
                      <a:cubicBezTo>
                        <a:pt x="181" y="1457"/>
                        <a:pt x="168" y="1470"/>
                        <a:pt x="155" y="1470"/>
                      </a:cubicBezTo>
                      <a:cubicBezTo>
                        <a:pt x="129" y="1496"/>
                        <a:pt x="103" y="1509"/>
                        <a:pt x="77" y="1522"/>
                      </a:cubicBezTo>
                      <a:lnTo>
                        <a:pt x="0" y="1573"/>
                      </a:lnTo>
                      <a:lnTo>
                        <a:pt x="103" y="1573"/>
                      </a:lnTo>
                      <a:cubicBezTo>
                        <a:pt x="129" y="1573"/>
                        <a:pt x="168" y="1573"/>
                        <a:pt x="193" y="1561"/>
                      </a:cubicBezTo>
                      <a:cubicBezTo>
                        <a:pt x="245" y="1548"/>
                        <a:pt x="284" y="1535"/>
                        <a:pt x="322" y="1522"/>
                      </a:cubicBezTo>
                      <a:cubicBezTo>
                        <a:pt x="361" y="1496"/>
                        <a:pt x="413" y="1457"/>
                        <a:pt x="451" y="1432"/>
                      </a:cubicBezTo>
                      <a:cubicBezTo>
                        <a:pt x="490" y="1380"/>
                        <a:pt x="529" y="1341"/>
                        <a:pt x="555" y="1277"/>
                      </a:cubicBezTo>
                      <a:cubicBezTo>
                        <a:pt x="593" y="1225"/>
                        <a:pt x="619" y="1161"/>
                        <a:pt x="619" y="1096"/>
                      </a:cubicBezTo>
                      <a:cubicBezTo>
                        <a:pt x="632" y="1032"/>
                        <a:pt x="632" y="967"/>
                        <a:pt x="619" y="903"/>
                      </a:cubicBezTo>
                      <a:cubicBezTo>
                        <a:pt x="619" y="838"/>
                        <a:pt x="606" y="774"/>
                        <a:pt x="593" y="722"/>
                      </a:cubicBezTo>
                      <a:cubicBezTo>
                        <a:pt x="593" y="671"/>
                        <a:pt x="593" y="619"/>
                        <a:pt x="567" y="568"/>
                      </a:cubicBezTo>
                      <a:cubicBezTo>
                        <a:pt x="555" y="516"/>
                        <a:pt x="555" y="465"/>
                        <a:pt x="555" y="413"/>
                      </a:cubicBezTo>
                      <a:lnTo>
                        <a:pt x="555" y="284"/>
                      </a:lnTo>
                      <a:lnTo>
                        <a:pt x="555" y="220"/>
                      </a:lnTo>
                      <a:lnTo>
                        <a:pt x="555" y="168"/>
                      </a:lnTo>
                      <a:cubicBezTo>
                        <a:pt x="555" y="142"/>
                        <a:pt x="567" y="103"/>
                        <a:pt x="567" y="78"/>
                      </a:cubicBezTo>
                      <a:cubicBezTo>
                        <a:pt x="580" y="26"/>
                        <a:pt x="580" y="0"/>
                        <a:pt x="580" y="0"/>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5" name="Google Shape;1555;p9"/>
                <p:cNvSpPr/>
                <p:nvPr/>
              </p:nvSpPr>
              <p:spPr>
                <a:xfrm>
                  <a:off x="4085125" y="3523325"/>
                  <a:ext cx="61600" cy="60300"/>
                </a:xfrm>
                <a:custGeom>
                  <a:avLst/>
                  <a:gdLst/>
                  <a:ahLst/>
                  <a:cxnLst/>
                  <a:rect l="l" t="t" r="r" b="b"/>
                  <a:pathLst>
                    <a:path w="2464" h="2412" extrusionOk="0">
                      <a:moveTo>
                        <a:pt x="2425" y="1"/>
                      </a:moveTo>
                      <a:lnTo>
                        <a:pt x="2425" y="27"/>
                      </a:lnTo>
                      <a:cubicBezTo>
                        <a:pt x="2438" y="39"/>
                        <a:pt x="2438" y="52"/>
                        <a:pt x="2438" y="78"/>
                      </a:cubicBezTo>
                      <a:cubicBezTo>
                        <a:pt x="2438" y="117"/>
                        <a:pt x="2438" y="143"/>
                        <a:pt x="2438" y="181"/>
                      </a:cubicBezTo>
                      <a:cubicBezTo>
                        <a:pt x="2430" y="204"/>
                        <a:pt x="2423" y="226"/>
                        <a:pt x="2410" y="249"/>
                      </a:cubicBezTo>
                      <a:lnTo>
                        <a:pt x="2410" y="249"/>
                      </a:lnTo>
                      <a:cubicBezTo>
                        <a:pt x="2448" y="204"/>
                        <a:pt x="2463" y="151"/>
                        <a:pt x="2463" y="91"/>
                      </a:cubicBezTo>
                      <a:cubicBezTo>
                        <a:pt x="2463" y="78"/>
                        <a:pt x="2463" y="52"/>
                        <a:pt x="2463" y="39"/>
                      </a:cubicBezTo>
                      <a:lnTo>
                        <a:pt x="2425" y="1"/>
                      </a:lnTo>
                      <a:close/>
                      <a:moveTo>
                        <a:pt x="2410" y="249"/>
                      </a:moveTo>
                      <a:cubicBezTo>
                        <a:pt x="2400" y="261"/>
                        <a:pt x="2387" y="273"/>
                        <a:pt x="2373" y="284"/>
                      </a:cubicBezTo>
                      <a:cubicBezTo>
                        <a:pt x="2283" y="336"/>
                        <a:pt x="2180" y="375"/>
                        <a:pt x="2064" y="375"/>
                      </a:cubicBezTo>
                      <a:cubicBezTo>
                        <a:pt x="1922" y="375"/>
                        <a:pt x="1767" y="375"/>
                        <a:pt x="1625" y="362"/>
                      </a:cubicBezTo>
                      <a:lnTo>
                        <a:pt x="1496" y="349"/>
                      </a:lnTo>
                      <a:lnTo>
                        <a:pt x="1354" y="349"/>
                      </a:lnTo>
                      <a:cubicBezTo>
                        <a:pt x="1264" y="349"/>
                        <a:pt x="1161" y="362"/>
                        <a:pt x="1071" y="375"/>
                      </a:cubicBezTo>
                      <a:cubicBezTo>
                        <a:pt x="864" y="413"/>
                        <a:pt x="671" y="504"/>
                        <a:pt x="503" y="646"/>
                      </a:cubicBezTo>
                      <a:cubicBezTo>
                        <a:pt x="310" y="774"/>
                        <a:pt x="181" y="968"/>
                        <a:pt x="91" y="1187"/>
                      </a:cubicBezTo>
                      <a:cubicBezTo>
                        <a:pt x="13" y="1419"/>
                        <a:pt x="1" y="1664"/>
                        <a:pt x="78" y="1896"/>
                      </a:cubicBezTo>
                      <a:cubicBezTo>
                        <a:pt x="168" y="2141"/>
                        <a:pt x="374" y="2322"/>
                        <a:pt x="619" y="2386"/>
                      </a:cubicBezTo>
                      <a:cubicBezTo>
                        <a:pt x="680" y="2403"/>
                        <a:pt x="742" y="2411"/>
                        <a:pt x="804" y="2411"/>
                      </a:cubicBezTo>
                      <a:cubicBezTo>
                        <a:pt x="981" y="2411"/>
                        <a:pt x="1160" y="2346"/>
                        <a:pt x="1303" y="2232"/>
                      </a:cubicBezTo>
                      <a:cubicBezTo>
                        <a:pt x="1342" y="2193"/>
                        <a:pt x="1393" y="2154"/>
                        <a:pt x="1419" y="2115"/>
                      </a:cubicBezTo>
                      <a:lnTo>
                        <a:pt x="1432" y="2090"/>
                      </a:lnTo>
                      <a:lnTo>
                        <a:pt x="1458" y="2051"/>
                      </a:lnTo>
                      <a:cubicBezTo>
                        <a:pt x="1470" y="2025"/>
                        <a:pt x="1483" y="1999"/>
                        <a:pt x="1496" y="1974"/>
                      </a:cubicBezTo>
                      <a:cubicBezTo>
                        <a:pt x="1535" y="1858"/>
                        <a:pt x="1548" y="1742"/>
                        <a:pt x="1509" y="1638"/>
                      </a:cubicBezTo>
                      <a:cubicBezTo>
                        <a:pt x="1470" y="1432"/>
                        <a:pt x="1329" y="1277"/>
                        <a:pt x="1135" y="1200"/>
                      </a:cubicBezTo>
                      <a:cubicBezTo>
                        <a:pt x="1079" y="1184"/>
                        <a:pt x="1024" y="1173"/>
                        <a:pt x="968" y="1173"/>
                      </a:cubicBezTo>
                      <a:cubicBezTo>
                        <a:pt x="933" y="1173"/>
                        <a:pt x="899" y="1177"/>
                        <a:pt x="864" y="1187"/>
                      </a:cubicBezTo>
                      <a:cubicBezTo>
                        <a:pt x="787" y="1213"/>
                        <a:pt x="723" y="1252"/>
                        <a:pt x="671" y="1316"/>
                      </a:cubicBezTo>
                      <a:cubicBezTo>
                        <a:pt x="658" y="1329"/>
                        <a:pt x="645" y="1342"/>
                        <a:pt x="632" y="1355"/>
                      </a:cubicBezTo>
                      <a:lnTo>
                        <a:pt x="619" y="1381"/>
                      </a:lnTo>
                      <a:cubicBezTo>
                        <a:pt x="607" y="1381"/>
                        <a:pt x="607" y="1393"/>
                        <a:pt x="607" y="1393"/>
                      </a:cubicBezTo>
                      <a:cubicBezTo>
                        <a:pt x="594" y="1432"/>
                        <a:pt x="581" y="1458"/>
                        <a:pt x="568" y="1497"/>
                      </a:cubicBezTo>
                      <a:cubicBezTo>
                        <a:pt x="555" y="1548"/>
                        <a:pt x="568" y="1613"/>
                        <a:pt x="607" y="1664"/>
                      </a:cubicBezTo>
                      <a:cubicBezTo>
                        <a:pt x="632" y="1703"/>
                        <a:pt x="671" y="1729"/>
                        <a:pt x="710" y="1754"/>
                      </a:cubicBezTo>
                      <a:lnTo>
                        <a:pt x="813" y="1754"/>
                      </a:lnTo>
                      <a:cubicBezTo>
                        <a:pt x="826" y="1742"/>
                        <a:pt x="852" y="1729"/>
                        <a:pt x="864" y="1729"/>
                      </a:cubicBezTo>
                      <a:lnTo>
                        <a:pt x="877" y="1716"/>
                      </a:lnTo>
                      <a:lnTo>
                        <a:pt x="864" y="1716"/>
                      </a:lnTo>
                      <a:cubicBezTo>
                        <a:pt x="852" y="1716"/>
                        <a:pt x="826" y="1729"/>
                        <a:pt x="813" y="1729"/>
                      </a:cubicBezTo>
                      <a:cubicBezTo>
                        <a:pt x="774" y="1729"/>
                        <a:pt x="748" y="1729"/>
                        <a:pt x="723" y="1716"/>
                      </a:cubicBezTo>
                      <a:cubicBezTo>
                        <a:pt x="684" y="1703"/>
                        <a:pt x="658" y="1664"/>
                        <a:pt x="632" y="1638"/>
                      </a:cubicBezTo>
                      <a:cubicBezTo>
                        <a:pt x="619" y="1587"/>
                        <a:pt x="607" y="1535"/>
                        <a:pt x="619" y="1497"/>
                      </a:cubicBezTo>
                      <a:cubicBezTo>
                        <a:pt x="632" y="1471"/>
                        <a:pt x="645" y="1445"/>
                        <a:pt x="658" y="1419"/>
                      </a:cubicBezTo>
                      <a:lnTo>
                        <a:pt x="671" y="1406"/>
                      </a:lnTo>
                      <a:lnTo>
                        <a:pt x="684" y="1393"/>
                      </a:lnTo>
                      <a:cubicBezTo>
                        <a:pt x="697" y="1381"/>
                        <a:pt x="710" y="1368"/>
                        <a:pt x="723" y="1355"/>
                      </a:cubicBezTo>
                      <a:cubicBezTo>
                        <a:pt x="761" y="1316"/>
                        <a:pt x="826" y="1290"/>
                        <a:pt x="877" y="1277"/>
                      </a:cubicBezTo>
                      <a:cubicBezTo>
                        <a:pt x="906" y="1273"/>
                        <a:pt x="932" y="1270"/>
                        <a:pt x="958" y="1270"/>
                      </a:cubicBezTo>
                      <a:cubicBezTo>
                        <a:pt x="1002" y="1270"/>
                        <a:pt x="1043" y="1279"/>
                        <a:pt x="1084" y="1303"/>
                      </a:cubicBezTo>
                      <a:cubicBezTo>
                        <a:pt x="1225" y="1368"/>
                        <a:pt x="1329" y="1497"/>
                        <a:pt x="1354" y="1651"/>
                      </a:cubicBezTo>
                      <a:cubicBezTo>
                        <a:pt x="1367" y="1742"/>
                        <a:pt x="1367" y="1819"/>
                        <a:pt x="1329" y="1896"/>
                      </a:cubicBezTo>
                      <a:cubicBezTo>
                        <a:pt x="1316" y="1909"/>
                        <a:pt x="1303" y="1922"/>
                        <a:pt x="1303" y="1948"/>
                      </a:cubicBezTo>
                      <a:lnTo>
                        <a:pt x="1277" y="1974"/>
                      </a:lnTo>
                      <a:lnTo>
                        <a:pt x="1264" y="1987"/>
                      </a:lnTo>
                      <a:cubicBezTo>
                        <a:pt x="1238" y="2025"/>
                        <a:pt x="1213" y="2051"/>
                        <a:pt x="1174" y="2090"/>
                      </a:cubicBezTo>
                      <a:cubicBezTo>
                        <a:pt x="1065" y="2162"/>
                        <a:pt x="938" y="2203"/>
                        <a:pt x="813" y="2203"/>
                      </a:cubicBezTo>
                      <a:cubicBezTo>
                        <a:pt x="760" y="2203"/>
                        <a:pt x="708" y="2195"/>
                        <a:pt x="658" y="2180"/>
                      </a:cubicBezTo>
                      <a:cubicBezTo>
                        <a:pt x="555" y="2154"/>
                        <a:pt x="478" y="2115"/>
                        <a:pt x="413" y="2051"/>
                      </a:cubicBezTo>
                      <a:cubicBezTo>
                        <a:pt x="336" y="1987"/>
                        <a:pt x="284" y="1909"/>
                        <a:pt x="246" y="1819"/>
                      </a:cubicBezTo>
                      <a:cubicBezTo>
                        <a:pt x="181" y="1626"/>
                        <a:pt x="181" y="1419"/>
                        <a:pt x="246" y="1239"/>
                      </a:cubicBezTo>
                      <a:cubicBezTo>
                        <a:pt x="310" y="1045"/>
                        <a:pt x="426" y="891"/>
                        <a:pt x="581" y="762"/>
                      </a:cubicBezTo>
                      <a:cubicBezTo>
                        <a:pt x="723" y="633"/>
                        <a:pt x="890" y="555"/>
                        <a:pt x="1084" y="504"/>
                      </a:cubicBezTo>
                      <a:cubicBezTo>
                        <a:pt x="1161" y="478"/>
                        <a:pt x="1251" y="465"/>
                        <a:pt x="1342" y="465"/>
                      </a:cubicBezTo>
                      <a:lnTo>
                        <a:pt x="1599" y="465"/>
                      </a:lnTo>
                      <a:cubicBezTo>
                        <a:pt x="1741" y="465"/>
                        <a:pt x="1896" y="452"/>
                        <a:pt x="2051" y="439"/>
                      </a:cubicBezTo>
                      <a:cubicBezTo>
                        <a:pt x="2167" y="426"/>
                        <a:pt x="2283" y="375"/>
                        <a:pt x="2373" y="297"/>
                      </a:cubicBezTo>
                      <a:cubicBezTo>
                        <a:pt x="2389" y="281"/>
                        <a:pt x="2401" y="265"/>
                        <a:pt x="2410" y="249"/>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6" name="Google Shape;1556;p9"/>
                <p:cNvSpPr/>
                <p:nvPr/>
              </p:nvSpPr>
              <p:spPr>
                <a:xfrm>
                  <a:off x="4093175" y="3532675"/>
                  <a:ext cx="39350" cy="15325"/>
                </a:xfrm>
                <a:custGeom>
                  <a:avLst/>
                  <a:gdLst/>
                  <a:ahLst/>
                  <a:cxnLst/>
                  <a:rect l="l" t="t" r="r" b="b"/>
                  <a:pathLst>
                    <a:path w="1574" h="613" extrusionOk="0">
                      <a:moveTo>
                        <a:pt x="1574" y="1"/>
                      </a:moveTo>
                      <a:lnTo>
                        <a:pt x="1522" y="65"/>
                      </a:lnTo>
                      <a:cubicBezTo>
                        <a:pt x="1510" y="78"/>
                        <a:pt x="1497" y="104"/>
                        <a:pt x="1471" y="143"/>
                      </a:cubicBezTo>
                      <a:cubicBezTo>
                        <a:pt x="1471" y="155"/>
                        <a:pt x="1458" y="168"/>
                        <a:pt x="1445" y="181"/>
                      </a:cubicBezTo>
                      <a:cubicBezTo>
                        <a:pt x="1432" y="194"/>
                        <a:pt x="1419" y="207"/>
                        <a:pt x="1406" y="220"/>
                      </a:cubicBezTo>
                      <a:lnTo>
                        <a:pt x="1355" y="272"/>
                      </a:lnTo>
                      <a:cubicBezTo>
                        <a:pt x="1342" y="284"/>
                        <a:pt x="1329" y="297"/>
                        <a:pt x="1316" y="310"/>
                      </a:cubicBezTo>
                      <a:cubicBezTo>
                        <a:pt x="1277" y="336"/>
                        <a:pt x="1239" y="349"/>
                        <a:pt x="1187" y="375"/>
                      </a:cubicBezTo>
                      <a:cubicBezTo>
                        <a:pt x="1174" y="375"/>
                        <a:pt x="1148" y="388"/>
                        <a:pt x="1123" y="388"/>
                      </a:cubicBezTo>
                      <a:cubicBezTo>
                        <a:pt x="1097" y="388"/>
                        <a:pt x="1084" y="400"/>
                        <a:pt x="1058" y="400"/>
                      </a:cubicBezTo>
                      <a:lnTo>
                        <a:pt x="903" y="400"/>
                      </a:lnTo>
                      <a:lnTo>
                        <a:pt x="749" y="375"/>
                      </a:lnTo>
                      <a:lnTo>
                        <a:pt x="568" y="375"/>
                      </a:lnTo>
                      <a:cubicBezTo>
                        <a:pt x="551" y="370"/>
                        <a:pt x="534" y="369"/>
                        <a:pt x="517" y="369"/>
                      </a:cubicBezTo>
                      <a:cubicBezTo>
                        <a:pt x="482" y="369"/>
                        <a:pt x="448" y="375"/>
                        <a:pt x="414" y="375"/>
                      </a:cubicBezTo>
                      <a:cubicBezTo>
                        <a:pt x="362" y="388"/>
                        <a:pt x="310" y="400"/>
                        <a:pt x="259" y="413"/>
                      </a:cubicBezTo>
                      <a:lnTo>
                        <a:pt x="194" y="439"/>
                      </a:lnTo>
                      <a:cubicBezTo>
                        <a:pt x="181" y="452"/>
                        <a:pt x="156" y="465"/>
                        <a:pt x="143" y="465"/>
                      </a:cubicBezTo>
                      <a:lnTo>
                        <a:pt x="104" y="491"/>
                      </a:lnTo>
                      <a:cubicBezTo>
                        <a:pt x="91" y="504"/>
                        <a:pt x="78" y="504"/>
                        <a:pt x="65" y="517"/>
                      </a:cubicBezTo>
                      <a:cubicBezTo>
                        <a:pt x="40" y="529"/>
                        <a:pt x="14" y="555"/>
                        <a:pt x="1" y="568"/>
                      </a:cubicBezTo>
                      <a:lnTo>
                        <a:pt x="78" y="555"/>
                      </a:lnTo>
                      <a:cubicBezTo>
                        <a:pt x="104" y="542"/>
                        <a:pt x="143" y="542"/>
                        <a:pt x="169" y="542"/>
                      </a:cubicBezTo>
                      <a:lnTo>
                        <a:pt x="414" y="542"/>
                      </a:lnTo>
                      <a:cubicBezTo>
                        <a:pt x="465" y="542"/>
                        <a:pt x="504" y="555"/>
                        <a:pt x="568" y="555"/>
                      </a:cubicBezTo>
                      <a:cubicBezTo>
                        <a:pt x="620" y="568"/>
                        <a:pt x="671" y="568"/>
                        <a:pt x="723" y="581"/>
                      </a:cubicBezTo>
                      <a:cubicBezTo>
                        <a:pt x="787" y="594"/>
                        <a:pt x="839" y="607"/>
                        <a:pt x="903" y="607"/>
                      </a:cubicBezTo>
                      <a:cubicBezTo>
                        <a:pt x="925" y="611"/>
                        <a:pt x="946" y="613"/>
                        <a:pt x="968" y="613"/>
                      </a:cubicBezTo>
                      <a:cubicBezTo>
                        <a:pt x="1011" y="613"/>
                        <a:pt x="1054" y="607"/>
                        <a:pt x="1097" y="607"/>
                      </a:cubicBezTo>
                      <a:cubicBezTo>
                        <a:pt x="1226" y="581"/>
                        <a:pt x="1329" y="517"/>
                        <a:pt x="1419" y="426"/>
                      </a:cubicBezTo>
                      <a:cubicBezTo>
                        <a:pt x="1458" y="388"/>
                        <a:pt x="1484" y="349"/>
                        <a:pt x="1510" y="297"/>
                      </a:cubicBezTo>
                      <a:cubicBezTo>
                        <a:pt x="1535" y="259"/>
                        <a:pt x="1548" y="220"/>
                        <a:pt x="1561" y="181"/>
                      </a:cubicBezTo>
                      <a:cubicBezTo>
                        <a:pt x="1561" y="143"/>
                        <a:pt x="1574" y="117"/>
                        <a:pt x="1574" y="78"/>
                      </a:cubicBezTo>
                      <a:lnTo>
                        <a:pt x="1574" y="14"/>
                      </a:lnTo>
                      <a:lnTo>
                        <a:pt x="1574" y="1"/>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7" name="Google Shape;1557;p9"/>
                <p:cNvSpPr/>
                <p:nvPr/>
              </p:nvSpPr>
              <p:spPr>
                <a:xfrm>
                  <a:off x="4074425" y="3588300"/>
                  <a:ext cx="7750" cy="5375"/>
                </a:xfrm>
                <a:custGeom>
                  <a:avLst/>
                  <a:gdLst/>
                  <a:ahLst/>
                  <a:cxnLst/>
                  <a:rect l="l" t="t" r="r" b="b"/>
                  <a:pathLst>
                    <a:path w="310" h="215" extrusionOk="0">
                      <a:moveTo>
                        <a:pt x="147" y="1"/>
                      </a:moveTo>
                      <a:cubicBezTo>
                        <a:pt x="66" y="1"/>
                        <a:pt x="0" y="92"/>
                        <a:pt x="42" y="174"/>
                      </a:cubicBezTo>
                      <a:cubicBezTo>
                        <a:pt x="59" y="203"/>
                        <a:pt x="83" y="214"/>
                        <a:pt x="108" y="214"/>
                      </a:cubicBezTo>
                      <a:cubicBezTo>
                        <a:pt x="199" y="214"/>
                        <a:pt x="310" y="70"/>
                        <a:pt x="209" y="19"/>
                      </a:cubicBezTo>
                      <a:cubicBezTo>
                        <a:pt x="189" y="6"/>
                        <a:pt x="168" y="1"/>
                        <a:pt x="1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8" name="Google Shape;1558;p9"/>
                <p:cNvSpPr/>
                <p:nvPr/>
              </p:nvSpPr>
              <p:spPr>
                <a:xfrm>
                  <a:off x="4101900" y="3560575"/>
                  <a:ext cx="6450" cy="5325"/>
                </a:xfrm>
                <a:custGeom>
                  <a:avLst/>
                  <a:gdLst/>
                  <a:ahLst/>
                  <a:cxnLst/>
                  <a:rect l="l" t="t" r="r" b="b"/>
                  <a:pathLst>
                    <a:path w="258" h="213" extrusionOk="0">
                      <a:moveTo>
                        <a:pt x="156" y="1"/>
                      </a:moveTo>
                      <a:cubicBezTo>
                        <a:pt x="72" y="1"/>
                        <a:pt x="0" y="92"/>
                        <a:pt x="52" y="174"/>
                      </a:cubicBezTo>
                      <a:cubicBezTo>
                        <a:pt x="77" y="200"/>
                        <a:pt x="106" y="213"/>
                        <a:pt x="135" y="213"/>
                      </a:cubicBezTo>
                      <a:cubicBezTo>
                        <a:pt x="164" y="213"/>
                        <a:pt x="193" y="200"/>
                        <a:pt x="219" y="174"/>
                      </a:cubicBezTo>
                      <a:cubicBezTo>
                        <a:pt x="258" y="136"/>
                        <a:pt x="258" y="58"/>
                        <a:pt x="219" y="19"/>
                      </a:cubicBezTo>
                      <a:cubicBezTo>
                        <a:pt x="199" y="7"/>
                        <a:pt x="177" y="1"/>
                        <a:pt x="15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559" name="Google Shape;1559;p9"/>
            <p:cNvGrpSpPr/>
            <p:nvPr/>
          </p:nvGrpSpPr>
          <p:grpSpPr>
            <a:xfrm flipH="1">
              <a:off x="8192350" y="1234018"/>
              <a:ext cx="310295" cy="307601"/>
              <a:chOff x="1969331" y="802493"/>
              <a:chExt cx="310295" cy="307601"/>
            </a:xfrm>
          </p:grpSpPr>
          <p:sp>
            <p:nvSpPr>
              <p:cNvPr id="1560" name="Google Shape;1560;p9"/>
              <p:cNvSpPr/>
              <p:nvPr/>
            </p:nvSpPr>
            <p:spPr>
              <a:xfrm rot="10800000">
                <a:off x="2159912" y="1003137"/>
                <a:ext cx="201" cy="201"/>
              </a:xfrm>
              <a:custGeom>
                <a:avLst/>
                <a:gdLst/>
                <a:ahLst/>
                <a:cxnLst/>
                <a:rect l="l" t="t" r="r" b="b"/>
                <a:pathLst>
                  <a:path w="1" h="1" extrusionOk="0">
                    <a:moveTo>
                      <a:pt x="1" y="0"/>
                    </a:moveTo>
                    <a:lnTo>
                      <a:pt x="1"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61" name="Google Shape;1561;p9"/>
              <p:cNvGrpSpPr/>
              <p:nvPr/>
            </p:nvGrpSpPr>
            <p:grpSpPr>
              <a:xfrm>
                <a:off x="1969331" y="802493"/>
                <a:ext cx="310295" cy="307601"/>
                <a:chOff x="4037750" y="3523325"/>
                <a:chExt cx="108975" cy="108025"/>
              </a:xfrm>
            </p:grpSpPr>
            <p:sp>
              <p:nvSpPr>
                <p:cNvPr id="1562" name="Google Shape;1562;p9"/>
                <p:cNvSpPr/>
                <p:nvPr/>
              </p:nvSpPr>
              <p:spPr>
                <a:xfrm>
                  <a:off x="4037750" y="3570375"/>
                  <a:ext cx="59975" cy="60975"/>
                </a:xfrm>
                <a:custGeom>
                  <a:avLst/>
                  <a:gdLst/>
                  <a:ahLst/>
                  <a:cxnLst/>
                  <a:rect l="l" t="t" r="r" b="b"/>
                  <a:pathLst>
                    <a:path w="2399" h="2439" extrusionOk="0">
                      <a:moveTo>
                        <a:pt x="13" y="2426"/>
                      </a:moveTo>
                      <a:lnTo>
                        <a:pt x="0" y="2438"/>
                      </a:lnTo>
                      <a:lnTo>
                        <a:pt x="64" y="2438"/>
                      </a:lnTo>
                      <a:lnTo>
                        <a:pt x="13" y="2426"/>
                      </a:lnTo>
                      <a:close/>
                      <a:moveTo>
                        <a:pt x="1558" y="1"/>
                      </a:moveTo>
                      <a:cubicBezTo>
                        <a:pt x="1429" y="1"/>
                        <a:pt x="1299" y="24"/>
                        <a:pt x="1173" y="66"/>
                      </a:cubicBezTo>
                      <a:cubicBezTo>
                        <a:pt x="954" y="156"/>
                        <a:pt x="774" y="298"/>
                        <a:pt x="632" y="478"/>
                      </a:cubicBezTo>
                      <a:cubicBezTo>
                        <a:pt x="503" y="646"/>
                        <a:pt x="413" y="840"/>
                        <a:pt x="361" y="1046"/>
                      </a:cubicBezTo>
                      <a:cubicBezTo>
                        <a:pt x="348" y="1149"/>
                        <a:pt x="335" y="1239"/>
                        <a:pt x="335" y="1342"/>
                      </a:cubicBezTo>
                      <a:lnTo>
                        <a:pt x="335" y="1407"/>
                      </a:lnTo>
                      <a:lnTo>
                        <a:pt x="335" y="1446"/>
                      </a:lnTo>
                      <a:lnTo>
                        <a:pt x="335" y="1471"/>
                      </a:lnTo>
                      <a:cubicBezTo>
                        <a:pt x="348" y="1510"/>
                        <a:pt x="348" y="1562"/>
                        <a:pt x="348" y="1600"/>
                      </a:cubicBezTo>
                      <a:cubicBezTo>
                        <a:pt x="361" y="1742"/>
                        <a:pt x="361" y="1897"/>
                        <a:pt x="361" y="2039"/>
                      </a:cubicBezTo>
                      <a:cubicBezTo>
                        <a:pt x="361" y="2155"/>
                        <a:pt x="322" y="2258"/>
                        <a:pt x="271" y="2361"/>
                      </a:cubicBezTo>
                      <a:cubicBezTo>
                        <a:pt x="219" y="2413"/>
                        <a:pt x="155" y="2438"/>
                        <a:pt x="77" y="2438"/>
                      </a:cubicBezTo>
                      <a:lnTo>
                        <a:pt x="168" y="2438"/>
                      </a:lnTo>
                      <a:cubicBezTo>
                        <a:pt x="206" y="2426"/>
                        <a:pt x="258" y="2400"/>
                        <a:pt x="284" y="2374"/>
                      </a:cubicBezTo>
                      <a:cubicBezTo>
                        <a:pt x="361" y="2284"/>
                        <a:pt x="413" y="2168"/>
                        <a:pt x="426" y="2039"/>
                      </a:cubicBezTo>
                      <a:cubicBezTo>
                        <a:pt x="451" y="1884"/>
                        <a:pt x="451" y="1729"/>
                        <a:pt x="451" y="1587"/>
                      </a:cubicBezTo>
                      <a:lnTo>
                        <a:pt x="451" y="1394"/>
                      </a:lnTo>
                      <a:lnTo>
                        <a:pt x="451" y="1330"/>
                      </a:lnTo>
                      <a:cubicBezTo>
                        <a:pt x="464" y="1239"/>
                        <a:pt x="477" y="1149"/>
                        <a:pt x="490" y="1072"/>
                      </a:cubicBezTo>
                      <a:cubicBezTo>
                        <a:pt x="542" y="891"/>
                        <a:pt x="619" y="723"/>
                        <a:pt x="748" y="582"/>
                      </a:cubicBezTo>
                      <a:cubicBezTo>
                        <a:pt x="877" y="427"/>
                        <a:pt x="1044" y="311"/>
                        <a:pt x="1225" y="246"/>
                      </a:cubicBezTo>
                      <a:cubicBezTo>
                        <a:pt x="1322" y="208"/>
                        <a:pt x="1422" y="188"/>
                        <a:pt x="1520" y="188"/>
                      </a:cubicBezTo>
                      <a:cubicBezTo>
                        <a:pt x="1618" y="188"/>
                        <a:pt x="1715" y="208"/>
                        <a:pt x="1805" y="246"/>
                      </a:cubicBezTo>
                      <a:cubicBezTo>
                        <a:pt x="1896" y="272"/>
                        <a:pt x="1973" y="337"/>
                        <a:pt x="2037" y="401"/>
                      </a:cubicBezTo>
                      <a:cubicBezTo>
                        <a:pt x="2102" y="478"/>
                        <a:pt x="2141" y="556"/>
                        <a:pt x="2166" y="646"/>
                      </a:cubicBezTo>
                      <a:cubicBezTo>
                        <a:pt x="2218" y="827"/>
                        <a:pt x="2179" y="1020"/>
                        <a:pt x="2076" y="1175"/>
                      </a:cubicBezTo>
                      <a:cubicBezTo>
                        <a:pt x="2050" y="1201"/>
                        <a:pt x="2012" y="1239"/>
                        <a:pt x="1986" y="1265"/>
                      </a:cubicBezTo>
                      <a:lnTo>
                        <a:pt x="1973" y="1278"/>
                      </a:lnTo>
                      <a:lnTo>
                        <a:pt x="1934" y="1291"/>
                      </a:lnTo>
                      <a:cubicBezTo>
                        <a:pt x="1921" y="1304"/>
                        <a:pt x="1908" y="1317"/>
                        <a:pt x="1883" y="1317"/>
                      </a:cubicBezTo>
                      <a:cubicBezTo>
                        <a:pt x="1825" y="1346"/>
                        <a:pt x="1767" y="1360"/>
                        <a:pt x="1709" y="1360"/>
                      </a:cubicBezTo>
                      <a:cubicBezTo>
                        <a:pt x="1689" y="1360"/>
                        <a:pt x="1670" y="1359"/>
                        <a:pt x="1651" y="1355"/>
                      </a:cubicBezTo>
                      <a:cubicBezTo>
                        <a:pt x="1496" y="1317"/>
                        <a:pt x="1354" y="1213"/>
                        <a:pt x="1289" y="1072"/>
                      </a:cubicBezTo>
                      <a:cubicBezTo>
                        <a:pt x="1225" y="956"/>
                        <a:pt x="1251" y="801"/>
                        <a:pt x="1341" y="711"/>
                      </a:cubicBezTo>
                      <a:cubicBezTo>
                        <a:pt x="1354" y="698"/>
                        <a:pt x="1367" y="685"/>
                        <a:pt x="1380" y="672"/>
                      </a:cubicBezTo>
                      <a:lnTo>
                        <a:pt x="1393" y="659"/>
                      </a:lnTo>
                      <a:cubicBezTo>
                        <a:pt x="1406" y="659"/>
                        <a:pt x="1406" y="646"/>
                        <a:pt x="1406" y="646"/>
                      </a:cubicBezTo>
                      <a:cubicBezTo>
                        <a:pt x="1431" y="633"/>
                        <a:pt x="1457" y="620"/>
                        <a:pt x="1483" y="607"/>
                      </a:cubicBezTo>
                      <a:cubicBezTo>
                        <a:pt x="1498" y="604"/>
                        <a:pt x="1512" y="602"/>
                        <a:pt x="1526" y="602"/>
                      </a:cubicBezTo>
                      <a:cubicBezTo>
                        <a:pt x="1558" y="602"/>
                        <a:pt x="1588" y="611"/>
                        <a:pt x="1625" y="620"/>
                      </a:cubicBezTo>
                      <a:cubicBezTo>
                        <a:pt x="1663" y="646"/>
                        <a:pt x="1689" y="672"/>
                        <a:pt x="1702" y="711"/>
                      </a:cubicBezTo>
                      <a:cubicBezTo>
                        <a:pt x="1715" y="736"/>
                        <a:pt x="1728" y="762"/>
                        <a:pt x="1715" y="788"/>
                      </a:cubicBezTo>
                      <a:cubicBezTo>
                        <a:pt x="1715" y="814"/>
                        <a:pt x="1715" y="827"/>
                        <a:pt x="1702" y="852"/>
                      </a:cubicBezTo>
                      <a:cubicBezTo>
                        <a:pt x="1741" y="801"/>
                        <a:pt x="1754" y="749"/>
                        <a:pt x="1728" y="685"/>
                      </a:cubicBezTo>
                      <a:cubicBezTo>
                        <a:pt x="1715" y="646"/>
                        <a:pt x="1676" y="607"/>
                        <a:pt x="1638" y="582"/>
                      </a:cubicBezTo>
                      <a:cubicBezTo>
                        <a:pt x="1600" y="563"/>
                        <a:pt x="1562" y="551"/>
                        <a:pt x="1519" y="551"/>
                      </a:cubicBezTo>
                      <a:cubicBezTo>
                        <a:pt x="1504" y="551"/>
                        <a:pt x="1487" y="552"/>
                        <a:pt x="1470" y="556"/>
                      </a:cubicBezTo>
                      <a:cubicBezTo>
                        <a:pt x="1431" y="556"/>
                        <a:pt x="1406" y="569"/>
                        <a:pt x="1380" y="582"/>
                      </a:cubicBezTo>
                      <a:lnTo>
                        <a:pt x="1354" y="595"/>
                      </a:lnTo>
                      <a:lnTo>
                        <a:pt x="1328" y="607"/>
                      </a:lnTo>
                      <a:cubicBezTo>
                        <a:pt x="1315" y="620"/>
                        <a:pt x="1302" y="633"/>
                        <a:pt x="1289" y="646"/>
                      </a:cubicBezTo>
                      <a:cubicBezTo>
                        <a:pt x="1238" y="698"/>
                        <a:pt x="1186" y="775"/>
                        <a:pt x="1161" y="852"/>
                      </a:cubicBezTo>
                      <a:cubicBezTo>
                        <a:pt x="1148" y="930"/>
                        <a:pt x="1148" y="1033"/>
                        <a:pt x="1173" y="1110"/>
                      </a:cubicBezTo>
                      <a:cubicBezTo>
                        <a:pt x="1251" y="1304"/>
                        <a:pt x="1418" y="1446"/>
                        <a:pt x="1612" y="1497"/>
                      </a:cubicBezTo>
                      <a:cubicBezTo>
                        <a:pt x="1653" y="1506"/>
                        <a:pt x="1694" y="1511"/>
                        <a:pt x="1735" y="1511"/>
                      </a:cubicBezTo>
                      <a:cubicBezTo>
                        <a:pt x="1808" y="1511"/>
                        <a:pt x="1880" y="1496"/>
                        <a:pt x="1947" y="1471"/>
                      </a:cubicBezTo>
                      <a:cubicBezTo>
                        <a:pt x="1973" y="1458"/>
                        <a:pt x="2012" y="1446"/>
                        <a:pt x="2037" y="1433"/>
                      </a:cubicBezTo>
                      <a:lnTo>
                        <a:pt x="2063" y="1420"/>
                      </a:lnTo>
                      <a:lnTo>
                        <a:pt x="2076" y="1420"/>
                      </a:lnTo>
                      <a:lnTo>
                        <a:pt x="2089" y="1407"/>
                      </a:lnTo>
                      <a:cubicBezTo>
                        <a:pt x="2141" y="1368"/>
                        <a:pt x="2179" y="1330"/>
                        <a:pt x="2218" y="1278"/>
                      </a:cubicBezTo>
                      <a:cubicBezTo>
                        <a:pt x="2295" y="1188"/>
                        <a:pt x="2347" y="1072"/>
                        <a:pt x="2373" y="956"/>
                      </a:cubicBezTo>
                      <a:cubicBezTo>
                        <a:pt x="2398" y="840"/>
                        <a:pt x="2398" y="711"/>
                        <a:pt x="2360" y="595"/>
                      </a:cubicBezTo>
                      <a:cubicBezTo>
                        <a:pt x="2308" y="350"/>
                        <a:pt x="2128" y="143"/>
                        <a:pt x="1883" y="53"/>
                      </a:cubicBezTo>
                      <a:cubicBezTo>
                        <a:pt x="1776" y="17"/>
                        <a:pt x="1667" y="1"/>
                        <a:pt x="1558"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3" name="Google Shape;1563;p9"/>
                <p:cNvSpPr/>
                <p:nvPr/>
              </p:nvSpPr>
              <p:spPr>
                <a:xfrm>
                  <a:off x="4046775" y="3579750"/>
                  <a:ext cx="15800" cy="39350"/>
                </a:xfrm>
                <a:custGeom>
                  <a:avLst/>
                  <a:gdLst/>
                  <a:ahLst/>
                  <a:cxnLst/>
                  <a:rect l="l" t="t" r="r" b="b"/>
                  <a:pathLst>
                    <a:path w="632" h="1574" extrusionOk="0">
                      <a:moveTo>
                        <a:pt x="580" y="0"/>
                      </a:moveTo>
                      <a:lnTo>
                        <a:pt x="529" y="65"/>
                      </a:lnTo>
                      <a:lnTo>
                        <a:pt x="503" y="103"/>
                      </a:lnTo>
                      <a:lnTo>
                        <a:pt x="477" y="142"/>
                      </a:lnTo>
                      <a:cubicBezTo>
                        <a:pt x="477" y="155"/>
                        <a:pt x="464" y="181"/>
                        <a:pt x="451" y="194"/>
                      </a:cubicBezTo>
                      <a:lnTo>
                        <a:pt x="426" y="258"/>
                      </a:lnTo>
                      <a:cubicBezTo>
                        <a:pt x="413" y="310"/>
                        <a:pt x="400" y="361"/>
                        <a:pt x="400" y="413"/>
                      </a:cubicBezTo>
                      <a:cubicBezTo>
                        <a:pt x="387" y="465"/>
                        <a:pt x="387" y="516"/>
                        <a:pt x="387" y="568"/>
                      </a:cubicBezTo>
                      <a:cubicBezTo>
                        <a:pt x="387" y="632"/>
                        <a:pt x="387" y="684"/>
                        <a:pt x="400" y="748"/>
                      </a:cubicBezTo>
                      <a:lnTo>
                        <a:pt x="413" y="903"/>
                      </a:lnTo>
                      <a:cubicBezTo>
                        <a:pt x="426" y="955"/>
                        <a:pt x="426" y="1006"/>
                        <a:pt x="413" y="1058"/>
                      </a:cubicBezTo>
                      <a:cubicBezTo>
                        <a:pt x="413" y="1083"/>
                        <a:pt x="413" y="1109"/>
                        <a:pt x="400" y="1122"/>
                      </a:cubicBezTo>
                      <a:cubicBezTo>
                        <a:pt x="400" y="1148"/>
                        <a:pt x="387" y="1174"/>
                        <a:pt x="387" y="1200"/>
                      </a:cubicBezTo>
                      <a:cubicBezTo>
                        <a:pt x="361" y="1238"/>
                        <a:pt x="348" y="1277"/>
                        <a:pt x="322" y="1316"/>
                      </a:cubicBezTo>
                      <a:cubicBezTo>
                        <a:pt x="310" y="1328"/>
                        <a:pt x="297" y="1341"/>
                        <a:pt x="284" y="1367"/>
                      </a:cubicBezTo>
                      <a:cubicBezTo>
                        <a:pt x="271" y="1380"/>
                        <a:pt x="258" y="1393"/>
                        <a:pt x="232" y="1406"/>
                      </a:cubicBezTo>
                      <a:cubicBezTo>
                        <a:pt x="219" y="1419"/>
                        <a:pt x="206" y="1432"/>
                        <a:pt x="193" y="1445"/>
                      </a:cubicBezTo>
                      <a:cubicBezTo>
                        <a:pt x="181" y="1457"/>
                        <a:pt x="168" y="1470"/>
                        <a:pt x="155" y="1470"/>
                      </a:cubicBezTo>
                      <a:cubicBezTo>
                        <a:pt x="129" y="1496"/>
                        <a:pt x="103" y="1509"/>
                        <a:pt x="77" y="1522"/>
                      </a:cubicBezTo>
                      <a:lnTo>
                        <a:pt x="0" y="1573"/>
                      </a:lnTo>
                      <a:lnTo>
                        <a:pt x="103" y="1573"/>
                      </a:lnTo>
                      <a:cubicBezTo>
                        <a:pt x="129" y="1573"/>
                        <a:pt x="168" y="1573"/>
                        <a:pt x="193" y="1561"/>
                      </a:cubicBezTo>
                      <a:cubicBezTo>
                        <a:pt x="245" y="1548"/>
                        <a:pt x="284" y="1535"/>
                        <a:pt x="322" y="1522"/>
                      </a:cubicBezTo>
                      <a:cubicBezTo>
                        <a:pt x="361" y="1496"/>
                        <a:pt x="413" y="1457"/>
                        <a:pt x="451" y="1432"/>
                      </a:cubicBezTo>
                      <a:cubicBezTo>
                        <a:pt x="490" y="1380"/>
                        <a:pt x="529" y="1341"/>
                        <a:pt x="555" y="1277"/>
                      </a:cubicBezTo>
                      <a:cubicBezTo>
                        <a:pt x="593" y="1225"/>
                        <a:pt x="619" y="1161"/>
                        <a:pt x="619" y="1096"/>
                      </a:cubicBezTo>
                      <a:cubicBezTo>
                        <a:pt x="632" y="1032"/>
                        <a:pt x="632" y="967"/>
                        <a:pt x="619" y="903"/>
                      </a:cubicBezTo>
                      <a:cubicBezTo>
                        <a:pt x="619" y="838"/>
                        <a:pt x="606" y="774"/>
                        <a:pt x="593" y="722"/>
                      </a:cubicBezTo>
                      <a:cubicBezTo>
                        <a:pt x="593" y="671"/>
                        <a:pt x="593" y="619"/>
                        <a:pt x="567" y="568"/>
                      </a:cubicBezTo>
                      <a:cubicBezTo>
                        <a:pt x="555" y="516"/>
                        <a:pt x="555" y="465"/>
                        <a:pt x="555" y="413"/>
                      </a:cubicBezTo>
                      <a:lnTo>
                        <a:pt x="555" y="284"/>
                      </a:lnTo>
                      <a:lnTo>
                        <a:pt x="555" y="220"/>
                      </a:lnTo>
                      <a:lnTo>
                        <a:pt x="555" y="168"/>
                      </a:lnTo>
                      <a:cubicBezTo>
                        <a:pt x="555" y="142"/>
                        <a:pt x="567" y="103"/>
                        <a:pt x="567" y="78"/>
                      </a:cubicBezTo>
                      <a:cubicBezTo>
                        <a:pt x="580" y="26"/>
                        <a:pt x="580" y="0"/>
                        <a:pt x="580" y="0"/>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4" name="Google Shape;1564;p9"/>
                <p:cNvSpPr/>
                <p:nvPr/>
              </p:nvSpPr>
              <p:spPr>
                <a:xfrm>
                  <a:off x="4085125" y="3523325"/>
                  <a:ext cx="61600" cy="60300"/>
                </a:xfrm>
                <a:custGeom>
                  <a:avLst/>
                  <a:gdLst/>
                  <a:ahLst/>
                  <a:cxnLst/>
                  <a:rect l="l" t="t" r="r" b="b"/>
                  <a:pathLst>
                    <a:path w="2464" h="2412" extrusionOk="0">
                      <a:moveTo>
                        <a:pt x="2425" y="1"/>
                      </a:moveTo>
                      <a:lnTo>
                        <a:pt x="2425" y="27"/>
                      </a:lnTo>
                      <a:cubicBezTo>
                        <a:pt x="2438" y="39"/>
                        <a:pt x="2438" y="52"/>
                        <a:pt x="2438" y="78"/>
                      </a:cubicBezTo>
                      <a:cubicBezTo>
                        <a:pt x="2438" y="117"/>
                        <a:pt x="2438" y="143"/>
                        <a:pt x="2438" y="181"/>
                      </a:cubicBezTo>
                      <a:cubicBezTo>
                        <a:pt x="2430" y="204"/>
                        <a:pt x="2423" y="226"/>
                        <a:pt x="2410" y="249"/>
                      </a:cubicBezTo>
                      <a:lnTo>
                        <a:pt x="2410" y="249"/>
                      </a:lnTo>
                      <a:cubicBezTo>
                        <a:pt x="2448" y="204"/>
                        <a:pt x="2463" y="151"/>
                        <a:pt x="2463" y="91"/>
                      </a:cubicBezTo>
                      <a:cubicBezTo>
                        <a:pt x="2463" y="78"/>
                        <a:pt x="2463" y="52"/>
                        <a:pt x="2463" y="39"/>
                      </a:cubicBezTo>
                      <a:lnTo>
                        <a:pt x="2425" y="1"/>
                      </a:lnTo>
                      <a:close/>
                      <a:moveTo>
                        <a:pt x="2410" y="249"/>
                      </a:moveTo>
                      <a:cubicBezTo>
                        <a:pt x="2400" y="261"/>
                        <a:pt x="2387" y="273"/>
                        <a:pt x="2373" y="284"/>
                      </a:cubicBezTo>
                      <a:cubicBezTo>
                        <a:pt x="2283" y="336"/>
                        <a:pt x="2180" y="375"/>
                        <a:pt x="2064" y="375"/>
                      </a:cubicBezTo>
                      <a:cubicBezTo>
                        <a:pt x="1922" y="375"/>
                        <a:pt x="1767" y="375"/>
                        <a:pt x="1625" y="362"/>
                      </a:cubicBezTo>
                      <a:lnTo>
                        <a:pt x="1496" y="349"/>
                      </a:lnTo>
                      <a:lnTo>
                        <a:pt x="1354" y="349"/>
                      </a:lnTo>
                      <a:cubicBezTo>
                        <a:pt x="1264" y="349"/>
                        <a:pt x="1161" y="362"/>
                        <a:pt x="1071" y="375"/>
                      </a:cubicBezTo>
                      <a:cubicBezTo>
                        <a:pt x="864" y="413"/>
                        <a:pt x="671" y="504"/>
                        <a:pt x="503" y="646"/>
                      </a:cubicBezTo>
                      <a:cubicBezTo>
                        <a:pt x="310" y="774"/>
                        <a:pt x="181" y="968"/>
                        <a:pt x="91" y="1187"/>
                      </a:cubicBezTo>
                      <a:cubicBezTo>
                        <a:pt x="13" y="1419"/>
                        <a:pt x="1" y="1664"/>
                        <a:pt x="78" y="1896"/>
                      </a:cubicBezTo>
                      <a:cubicBezTo>
                        <a:pt x="168" y="2141"/>
                        <a:pt x="374" y="2322"/>
                        <a:pt x="619" y="2386"/>
                      </a:cubicBezTo>
                      <a:cubicBezTo>
                        <a:pt x="680" y="2403"/>
                        <a:pt x="742" y="2411"/>
                        <a:pt x="804" y="2411"/>
                      </a:cubicBezTo>
                      <a:cubicBezTo>
                        <a:pt x="981" y="2411"/>
                        <a:pt x="1160" y="2346"/>
                        <a:pt x="1303" y="2232"/>
                      </a:cubicBezTo>
                      <a:cubicBezTo>
                        <a:pt x="1342" y="2193"/>
                        <a:pt x="1393" y="2154"/>
                        <a:pt x="1419" y="2115"/>
                      </a:cubicBezTo>
                      <a:lnTo>
                        <a:pt x="1432" y="2090"/>
                      </a:lnTo>
                      <a:lnTo>
                        <a:pt x="1458" y="2051"/>
                      </a:lnTo>
                      <a:cubicBezTo>
                        <a:pt x="1470" y="2025"/>
                        <a:pt x="1483" y="1999"/>
                        <a:pt x="1496" y="1974"/>
                      </a:cubicBezTo>
                      <a:cubicBezTo>
                        <a:pt x="1535" y="1858"/>
                        <a:pt x="1548" y="1742"/>
                        <a:pt x="1509" y="1638"/>
                      </a:cubicBezTo>
                      <a:cubicBezTo>
                        <a:pt x="1470" y="1432"/>
                        <a:pt x="1329" y="1277"/>
                        <a:pt x="1135" y="1200"/>
                      </a:cubicBezTo>
                      <a:cubicBezTo>
                        <a:pt x="1079" y="1184"/>
                        <a:pt x="1024" y="1173"/>
                        <a:pt x="968" y="1173"/>
                      </a:cubicBezTo>
                      <a:cubicBezTo>
                        <a:pt x="933" y="1173"/>
                        <a:pt x="899" y="1177"/>
                        <a:pt x="864" y="1187"/>
                      </a:cubicBezTo>
                      <a:cubicBezTo>
                        <a:pt x="787" y="1213"/>
                        <a:pt x="723" y="1252"/>
                        <a:pt x="671" y="1316"/>
                      </a:cubicBezTo>
                      <a:cubicBezTo>
                        <a:pt x="658" y="1329"/>
                        <a:pt x="645" y="1342"/>
                        <a:pt x="632" y="1355"/>
                      </a:cubicBezTo>
                      <a:lnTo>
                        <a:pt x="619" y="1381"/>
                      </a:lnTo>
                      <a:cubicBezTo>
                        <a:pt x="607" y="1381"/>
                        <a:pt x="607" y="1393"/>
                        <a:pt x="607" y="1393"/>
                      </a:cubicBezTo>
                      <a:cubicBezTo>
                        <a:pt x="594" y="1432"/>
                        <a:pt x="581" y="1458"/>
                        <a:pt x="568" y="1497"/>
                      </a:cubicBezTo>
                      <a:cubicBezTo>
                        <a:pt x="555" y="1548"/>
                        <a:pt x="568" y="1613"/>
                        <a:pt x="607" y="1664"/>
                      </a:cubicBezTo>
                      <a:cubicBezTo>
                        <a:pt x="632" y="1703"/>
                        <a:pt x="671" y="1729"/>
                        <a:pt x="710" y="1754"/>
                      </a:cubicBezTo>
                      <a:lnTo>
                        <a:pt x="813" y="1754"/>
                      </a:lnTo>
                      <a:cubicBezTo>
                        <a:pt x="826" y="1742"/>
                        <a:pt x="852" y="1729"/>
                        <a:pt x="864" y="1729"/>
                      </a:cubicBezTo>
                      <a:lnTo>
                        <a:pt x="877" y="1716"/>
                      </a:lnTo>
                      <a:lnTo>
                        <a:pt x="864" y="1716"/>
                      </a:lnTo>
                      <a:cubicBezTo>
                        <a:pt x="852" y="1716"/>
                        <a:pt x="826" y="1729"/>
                        <a:pt x="813" y="1729"/>
                      </a:cubicBezTo>
                      <a:cubicBezTo>
                        <a:pt x="774" y="1729"/>
                        <a:pt x="748" y="1729"/>
                        <a:pt x="723" y="1716"/>
                      </a:cubicBezTo>
                      <a:cubicBezTo>
                        <a:pt x="684" y="1703"/>
                        <a:pt x="658" y="1664"/>
                        <a:pt x="632" y="1638"/>
                      </a:cubicBezTo>
                      <a:cubicBezTo>
                        <a:pt x="619" y="1587"/>
                        <a:pt x="607" y="1535"/>
                        <a:pt x="619" y="1497"/>
                      </a:cubicBezTo>
                      <a:cubicBezTo>
                        <a:pt x="632" y="1471"/>
                        <a:pt x="645" y="1445"/>
                        <a:pt x="658" y="1419"/>
                      </a:cubicBezTo>
                      <a:lnTo>
                        <a:pt x="671" y="1406"/>
                      </a:lnTo>
                      <a:lnTo>
                        <a:pt x="684" y="1393"/>
                      </a:lnTo>
                      <a:cubicBezTo>
                        <a:pt x="697" y="1381"/>
                        <a:pt x="710" y="1368"/>
                        <a:pt x="723" y="1355"/>
                      </a:cubicBezTo>
                      <a:cubicBezTo>
                        <a:pt x="761" y="1316"/>
                        <a:pt x="826" y="1290"/>
                        <a:pt x="877" y="1277"/>
                      </a:cubicBezTo>
                      <a:cubicBezTo>
                        <a:pt x="906" y="1273"/>
                        <a:pt x="932" y="1270"/>
                        <a:pt x="958" y="1270"/>
                      </a:cubicBezTo>
                      <a:cubicBezTo>
                        <a:pt x="1002" y="1270"/>
                        <a:pt x="1043" y="1279"/>
                        <a:pt x="1084" y="1303"/>
                      </a:cubicBezTo>
                      <a:cubicBezTo>
                        <a:pt x="1225" y="1368"/>
                        <a:pt x="1329" y="1497"/>
                        <a:pt x="1354" y="1651"/>
                      </a:cubicBezTo>
                      <a:cubicBezTo>
                        <a:pt x="1367" y="1742"/>
                        <a:pt x="1367" y="1819"/>
                        <a:pt x="1329" y="1896"/>
                      </a:cubicBezTo>
                      <a:cubicBezTo>
                        <a:pt x="1316" y="1909"/>
                        <a:pt x="1303" y="1922"/>
                        <a:pt x="1303" y="1948"/>
                      </a:cubicBezTo>
                      <a:lnTo>
                        <a:pt x="1277" y="1974"/>
                      </a:lnTo>
                      <a:lnTo>
                        <a:pt x="1264" y="1987"/>
                      </a:lnTo>
                      <a:cubicBezTo>
                        <a:pt x="1238" y="2025"/>
                        <a:pt x="1213" y="2051"/>
                        <a:pt x="1174" y="2090"/>
                      </a:cubicBezTo>
                      <a:cubicBezTo>
                        <a:pt x="1065" y="2162"/>
                        <a:pt x="938" y="2203"/>
                        <a:pt x="813" y="2203"/>
                      </a:cubicBezTo>
                      <a:cubicBezTo>
                        <a:pt x="760" y="2203"/>
                        <a:pt x="708" y="2195"/>
                        <a:pt x="658" y="2180"/>
                      </a:cubicBezTo>
                      <a:cubicBezTo>
                        <a:pt x="555" y="2154"/>
                        <a:pt x="478" y="2115"/>
                        <a:pt x="413" y="2051"/>
                      </a:cubicBezTo>
                      <a:cubicBezTo>
                        <a:pt x="336" y="1987"/>
                        <a:pt x="284" y="1909"/>
                        <a:pt x="246" y="1819"/>
                      </a:cubicBezTo>
                      <a:cubicBezTo>
                        <a:pt x="181" y="1626"/>
                        <a:pt x="181" y="1419"/>
                        <a:pt x="246" y="1239"/>
                      </a:cubicBezTo>
                      <a:cubicBezTo>
                        <a:pt x="310" y="1045"/>
                        <a:pt x="426" y="891"/>
                        <a:pt x="581" y="762"/>
                      </a:cubicBezTo>
                      <a:cubicBezTo>
                        <a:pt x="723" y="633"/>
                        <a:pt x="890" y="555"/>
                        <a:pt x="1084" y="504"/>
                      </a:cubicBezTo>
                      <a:cubicBezTo>
                        <a:pt x="1161" y="478"/>
                        <a:pt x="1251" y="465"/>
                        <a:pt x="1342" y="465"/>
                      </a:cubicBezTo>
                      <a:lnTo>
                        <a:pt x="1599" y="465"/>
                      </a:lnTo>
                      <a:cubicBezTo>
                        <a:pt x="1741" y="465"/>
                        <a:pt x="1896" y="452"/>
                        <a:pt x="2051" y="439"/>
                      </a:cubicBezTo>
                      <a:cubicBezTo>
                        <a:pt x="2167" y="426"/>
                        <a:pt x="2283" y="375"/>
                        <a:pt x="2373" y="297"/>
                      </a:cubicBezTo>
                      <a:cubicBezTo>
                        <a:pt x="2389" y="281"/>
                        <a:pt x="2401" y="265"/>
                        <a:pt x="2410" y="249"/>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5" name="Google Shape;1565;p9"/>
                <p:cNvSpPr/>
                <p:nvPr/>
              </p:nvSpPr>
              <p:spPr>
                <a:xfrm>
                  <a:off x="4093175" y="3532675"/>
                  <a:ext cx="39350" cy="15325"/>
                </a:xfrm>
                <a:custGeom>
                  <a:avLst/>
                  <a:gdLst/>
                  <a:ahLst/>
                  <a:cxnLst/>
                  <a:rect l="l" t="t" r="r" b="b"/>
                  <a:pathLst>
                    <a:path w="1574" h="613" extrusionOk="0">
                      <a:moveTo>
                        <a:pt x="1574" y="1"/>
                      </a:moveTo>
                      <a:lnTo>
                        <a:pt x="1522" y="65"/>
                      </a:lnTo>
                      <a:cubicBezTo>
                        <a:pt x="1510" y="78"/>
                        <a:pt x="1497" y="104"/>
                        <a:pt x="1471" y="143"/>
                      </a:cubicBezTo>
                      <a:cubicBezTo>
                        <a:pt x="1471" y="155"/>
                        <a:pt x="1458" y="168"/>
                        <a:pt x="1445" y="181"/>
                      </a:cubicBezTo>
                      <a:cubicBezTo>
                        <a:pt x="1432" y="194"/>
                        <a:pt x="1419" y="207"/>
                        <a:pt x="1406" y="220"/>
                      </a:cubicBezTo>
                      <a:lnTo>
                        <a:pt x="1355" y="272"/>
                      </a:lnTo>
                      <a:cubicBezTo>
                        <a:pt x="1342" y="284"/>
                        <a:pt x="1329" y="297"/>
                        <a:pt x="1316" y="310"/>
                      </a:cubicBezTo>
                      <a:cubicBezTo>
                        <a:pt x="1277" y="336"/>
                        <a:pt x="1239" y="349"/>
                        <a:pt x="1187" y="375"/>
                      </a:cubicBezTo>
                      <a:cubicBezTo>
                        <a:pt x="1174" y="375"/>
                        <a:pt x="1148" y="388"/>
                        <a:pt x="1123" y="388"/>
                      </a:cubicBezTo>
                      <a:cubicBezTo>
                        <a:pt x="1097" y="388"/>
                        <a:pt x="1084" y="400"/>
                        <a:pt x="1058" y="400"/>
                      </a:cubicBezTo>
                      <a:lnTo>
                        <a:pt x="903" y="400"/>
                      </a:lnTo>
                      <a:lnTo>
                        <a:pt x="749" y="375"/>
                      </a:lnTo>
                      <a:lnTo>
                        <a:pt x="568" y="375"/>
                      </a:lnTo>
                      <a:cubicBezTo>
                        <a:pt x="551" y="370"/>
                        <a:pt x="534" y="369"/>
                        <a:pt x="517" y="369"/>
                      </a:cubicBezTo>
                      <a:cubicBezTo>
                        <a:pt x="482" y="369"/>
                        <a:pt x="448" y="375"/>
                        <a:pt x="414" y="375"/>
                      </a:cubicBezTo>
                      <a:cubicBezTo>
                        <a:pt x="362" y="388"/>
                        <a:pt x="310" y="400"/>
                        <a:pt x="259" y="413"/>
                      </a:cubicBezTo>
                      <a:lnTo>
                        <a:pt x="194" y="439"/>
                      </a:lnTo>
                      <a:cubicBezTo>
                        <a:pt x="181" y="452"/>
                        <a:pt x="156" y="465"/>
                        <a:pt x="143" y="465"/>
                      </a:cubicBezTo>
                      <a:lnTo>
                        <a:pt x="104" y="491"/>
                      </a:lnTo>
                      <a:cubicBezTo>
                        <a:pt x="91" y="504"/>
                        <a:pt x="78" y="504"/>
                        <a:pt x="65" y="517"/>
                      </a:cubicBezTo>
                      <a:cubicBezTo>
                        <a:pt x="40" y="529"/>
                        <a:pt x="14" y="555"/>
                        <a:pt x="1" y="568"/>
                      </a:cubicBezTo>
                      <a:lnTo>
                        <a:pt x="78" y="555"/>
                      </a:lnTo>
                      <a:cubicBezTo>
                        <a:pt x="104" y="542"/>
                        <a:pt x="143" y="542"/>
                        <a:pt x="169" y="542"/>
                      </a:cubicBezTo>
                      <a:lnTo>
                        <a:pt x="414" y="542"/>
                      </a:lnTo>
                      <a:cubicBezTo>
                        <a:pt x="465" y="542"/>
                        <a:pt x="504" y="555"/>
                        <a:pt x="568" y="555"/>
                      </a:cubicBezTo>
                      <a:cubicBezTo>
                        <a:pt x="620" y="568"/>
                        <a:pt x="671" y="568"/>
                        <a:pt x="723" y="581"/>
                      </a:cubicBezTo>
                      <a:cubicBezTo>
                        <a:pt x="787" y="594"/>
                        <a:pt x="839" y="607"/>
                        <a:pt x="903" y="607"/>
                      </a:cubicBezTo>
                      <a:cubicBezTo>
                        <a:pt x="925" y="611"/>
                        <a:pt x="946" y="613"/>
                        <a:pt x="968" y="613"/>
                      </a:cubicBezTo>
                      <a:cubicBezTo>
                        <a:pt x="1011" y="613"/>
                        <a:pt x="1054" y="607"/>
                        <a:pt x="1097" y="607"/>
                      </a:cubicBezTo>
                      <a:cubicBezTo>
                        <a:pt x="1226" y="581"/>
                        <a:pt x="1329" y="517"/>
                        <a:pt x="1419" y="426"/>
                      </a:cubicBezTo>
                      <a:cubicBezTo>
                        <a:pt x="1458" y="388"/>
                        <a:pt x="1484" y="349"/>
                        <a:pt x="1510" y="297"/>
                      </a:cubicBezTo>
                      <a:cubicBezTo>
                        <a:pt x="1535" y="259"/>
                        <a:pt x="1548" y="220"/>
                        <a:pt x="1561" y="181"/>
                      </a:cubicBezTo>
                      <a:cubicBezTo>
                        <a:pt x="1561" y="143"/>
                        <a:pt x="1574" y="117"/>
                        <a:pt x="1574" y="78"/>
                      </a:cubicBezTo>
                      <a:lnTo>
                        <a:pt x="1574" y="14"/>
                      </a:lnTo>
                      <a:lnTo>
                        <a:pt x="1574" y="1"/>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6" name="Google Shape;1566;p9"/>
                <p:cNvSpPr/>
                <p:nvPr/>
              </p:nvSpPr>
              <p:spPr>
                <a:xfrm>
                  <a:off x="4074425" y="3588300"/>
                  <a:ext cx="7750" cy="5375"/>
                </a:xfrm>
                <a:custGeom>
                  <a:avLst/>
                  <a:gdLst/>
                  <a:ahLst/>
                  <a:cxnLst/>
                  <a:rect l="l" t="t" r="r" b="b"/>
                  <a:pathLst>
                    <a:path w="310" h="215" extrusionOk="0">
                      <a:moveTo>
                        <a:pt x="147" y="1"/>
                      </a:moveTo>
                      <a:cubicBezTo>
                        <a:pt x="66" y="1"/>
                        <a:pt x="0" y="92"/>
                        <a:pt x="42" y="174"/>
                      </a:cubicBezTo>
                      <a:cubicBezTo>
                        <a:pt x="59" y="203"/>
                        <a:pt x="83" y="214"/>
                        <a:pt x="108" y="214"/>
                      </a:cubicBezTo>
                      <a:cubicBezTo>
                        <a:pt x="199" y="214"/>
                        <a:pt x="310" y="70"/>
                        <a:pt x="209" y="19"/>
                      </a:cubicBezTo>
                      <a:cubicBezTo>
                        <a:pt x="189" y="6"/>
                        <a:pt x="168" y="1"/>
                        <a:pt x="1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7" name="Google Shape;1567;p9"/>
                <p:cNvSpPr/>
                <p:nvPr/>
              </p:nvSpPr>
              <p:spPr>
                <a:xfrm>
                  <a:off x="4101900" y="3560575"/>
                  <a:ext cx="6450" cy="5325"/>
                </a:xfrm>
                <a:custGeom>
                  <a:avLst/>
                  <a:gdLst/>
                  <a:ahLst/>
                  <a:cxnLst/>
                  <a:rect l="l" t="t" r="r" b="b"/>
                  <a:pathLst>
                    <a:path w="258" h="213" extrusionOk="0">
                      <a:moveTo>
                        <a:pt x="156" y="1"/>
                      </a:moveTo>
                      <a:cubicBezTo>
                        <a:pt x="72" y="1"/>
                        <a:pt x="0" y="92"/>
                        <a:pt x="52" y="174"/>
                      </a:cubicBezTo>
                      <a:cubicBezTo>
                        <a:pt x="77" y="200"/>
                        <a:pt x="106" y="213"/>
                        <a:pt x="135" y="213"/>
                      </a:cubicBezTo>
                      <a:cubicBezTo>
                        <a:pt x="164" y="213"/>
                        <a:pt x="193" y="200"/>
                        <a:pt x="219" y="174"/>
                      </a:cubicBezTo>
                      <a:cubicBezTo>
                        <a:pt x="258" y="136"/>
                        <a:pt x="258" y="58"/>
                        <a:pt x="219" y="19"/>
                      </a:cubicBezTo>
                      <a:cubicBezTo>
                        <a:pt x="199" y="7"/>
                        <a:pt x="177" y="1"/>
                        <a:pt x="156"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sp>
        <p:nvSpPr>
          <p:cNvPr id="1568" name="Google Shape;1568;p9"/>
          <p:cNvSpPr/>
          <p:nvPr/>
        </p:nvSpPr>
        <p:spPr>
          <a:xfrm rot="-361629">
            <a:off x="2264877" y="909425"/>
            <a:ext cx="4614051" cy="3410081"/>
          </a:xfrm>
          <a:custGeom>
            <a:avLst/>
            <a:gdLst/>
            <a:ahLst/>
            <a:cxnLst/>
            <a:rect l="l" t="t" r="r" b="b"/>
            <a:pathLst>
              <a:path w="12099" h="8942" extrusionOk="0">
                <a:moveTo>
                  <a:pt x="7453" y="1"/>
                </a:moveTo>
                <a:cubicBezTo>
                  <a:pt x="6936" y="1"/>
                  <a:pt x="6458" y="140"/>
                  <a:pt x="6074" y="698"/>
                </a:cubicBezTo>
                <a:cubicBezTo>
                  <a:pt x="5984" y="829"/>
                  <a:pt x="5885" y="878"/>
                  <a:pt x="5785" y="878"/>
                </a:cubicBezTo>
                <a:cubicBezTo>
                  <a:pt x="5575" y="878"/>
                  <a:pt x="5357" y="665"/>
                  <a:pt x="5185" y="545"/>
                </a:cubicBezTo>
                <a:cubicBezTo>
                  <a:pt x="4804" y="545"/>
                  <a:pt x="4422" y="698"/>
                  <a:pt x="4194" y="1003"/>
                </a:cubicBezTo>
                <a:cubicBezTo>
                  <a:pt x="4016" y="1257"/>
                  <a:pt x="3736" y="1409"/>
                  <a:pt x="3431" y="1460"/>
                </a:cubicBezTo>
                <a:cubicBezTo>
                  <a:pt x="2974" y="1536"/>
                  <a:pt x="2567" y="1689"/>
                  <a:pt x="2186" y="1917"/>
                </a:cubicBezTo>
                <a:cubicBezTo>
                  <a:pt x="381" y="2807"/>
                  <a:pt x="0" y="5501"/>
                  <a:pt x="635" y="6696"/>
                </a:cubicBezTo>
                <a:cubicBezTo>
                  <a:pt x="1236" y="7834"/>
                  <a:pt x="2595" y="8753"/>
                  <a:pt x="4053" y="8753"/>
                </a:cubicBezTo>
                <a:cubicBezTo>
                  <a:pt x="4385" y="8753"/>
                  <a:pt x="4723" y="8706"/>
                  <a:pt x="5058" y="8602"/>
                </a:cubicBezTo>
                <a:cubicBezTo>
                  <a:pt x="5320" y="8527"/>
                  <a:pt x="5563" y="8446"/>
                  <a:pt x="5788" y="8446"/>
                </a:cubicBezTo>
                <a:cubicBezTo>
                  <a:pt x="6022" y="8446"/>
                  <a:pt x="6236" y="8533"/>
                  <a:pt x="6430" y="8805"/>
                </a:cubicBezTo>
                <a:cubicBezTo>
                  <a:pt x="6504" y="8891"/>
                  <a:pt x="6608" y="8942"/>
                  <a:pt x="6687" y="8942"/>
                </a:cubicBezTo>
                <a:cubicBezTo>
                  <a:pt x="6770" y="8942"/>
                  <a:pt x="6825" y="8885"/>
                  <a:pt x="6786" y="8754"/>
                </a:cubicBezTo>
                <a:cubicBezTo>
                  <a:pt x="6634" y="8170"/>
                  <a:pt x="7040" y="8348"/>
                  <a:pt x="7269" y="8271"/>
                </a:cubicBezTo>
                <a:lnTo>
                  <a:pt x="7269" y="8271"/>
                </a:lnTo>
                <a:cubicBezTo>
                  <a:pt x="7193" y="8424"/>
                  <a:pt x="7066" y="8551"/>
                  <a:pt x="7244" y="8703"/>
                </a:cubicBezTo>
                <a:cubicBezTo>
                  <a:pt x="7275" y="8724"/>
                  <a:pt x="7311" y="8737"/>
                  <a:pt x="7346" y="8737"/>
                </a:cubicBezTo>
                <a:cubicBezTo>
                  <a:pt x="7395" y="8737"/>
                  <a:pt x="7443" y="8712"/>
                  <a:pt x="7472" y="8653"/>
                </a:cubicBezTo>
                <a:cubicBezTo>
                  <a:pt x="7574" y="8449"/>
                  <a:pt x="7422" y="8373"/>
                  <a:pt x="7294" y="8271"/>
                </a:cubicBezTo>
                <a:cubicBezTo>
                  <a:pt x="7505" y="8008"/>
                  <a:pt x="7789" y="7927"/>
                  <a:pt x="8070" y="7927"/>
                </a:cubicBezTo>
                <a:cubicBezTo>
                  <a:pt x="8195" y="7927"/>
                  <a:pt x="8320" y="7943"/>
                  <a:pt x="8438" y="7966"/>
                </a:cubicBezTo>
                <a:cubicBezTo>
                  <a:pt x="8506" y="7978"/>
                  <a:pt x="8571" y="7983"/>
                  <a:pt x="8632" y="7983"/>
                </a:cubicBezTo>
                <a:cubicBezTo>
                  <a:pt x="8987" y="7983"/>
                  <a:pt x="9250" y="7813"/>
                  <a:pt x="9531" y="7661"/>
                </a:cubicBezTo>
                <a:cubicBezTo>
                  <a:pt x="10548" y="7179"/>
                  <a:pt x="11107" y="6187"/>
                  <a:pt x="11996" y="5552"/>
                </a:cubicBezTo>
                <a:cubicBezTo>
                  <a:pt x="12073" y="5476"/>
                  <a:pt x="12098" y="5374"/>
                  <a:pt x="12073" y="5247"/>
                </a:cubicBezTo>
                <a:cubicBezTo>
                  <a:pt x="11818" y="4205"/>
                  <a:pt x="12022" y="3061"/>
                  <a:pt x="11386" y="2095"/>
                </a:cubicBezTo>
                <a:cubicBezTo>
                  <a:pt x="11437" y="2019"/>
                  <a:pt x="11564" y="1892"/>
                  <a:pt x="11463" y="1790"/>
                </a:cubicBezTo>
                <a:cubicBezTo>
                  <a:pt x="11435" y="1755"/>
                  <a:pt x="11407" y="1742"/>
                  <a:pt x="11379" y="1742"/>
                </a:cubicBezTo>
                <a:cubicBezTo>
                  <a:pt x="11307" y="1742"/>
                  <a:pt x="11238" y="1837"/>
                  <a:pt x="11183" y="1892"/>
                </a:cubicBezTo>
                <a:cubicBezTo>
                  <a:pt x="10573" y="621"/>
                  <a:pt x="9429" y="240"/>
                  <a:pt x="8184" y="62"/>
                </a:cubicBezTo>
                <a:cubicBezTo>
                  <a:pt x="7936" y="30"/>
                  <a:pt x="7690" y="1"/>
                  <a:pt x="7453"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9" name="Google Shape;1569;p9"/>
          <p:cNvSpPr/>
          <p:nvPr/>
        </p:nvSpPr>
        <p:spPr>
          <a:xfrm>
            <a:off x="2394692" y="1057017"/>
            <a:ext cx="440669" cy="379391"/>
          </a:xfrm>
          <a:custGeom>
            <a:avLst/>
            <a:gdLst/>
            <a:ahLst/>
            <a:cxnLst/>
            <a:rect l="l" t="t" r="r" b="b"/>
            <a:pathLst>
              <a:path w="1316" h="1133" extrusionOk="0">
                <a:moveTo>
                  <a:pt x="847" y="0"/>
                </a:moveTo>
                <a:cubicBezTo>
                  <a:pt x="811" y="0"/>
                  <a:pt x="775" y="5"/>
                  <a:pt x="738" y="14"/>
                </a:cubicBezTo>
                <a:cubicBezTo>
                  <a:pt x="331" y="65"/>
                  <a:pt x="1" y="217"/>
                  <a:pt x="1" y="675"/>
                </a:cubicBezTo>
                <a:cubicBezTo>
                  <a:pt x="1" y="1031"/>
                  <a:pt x="280" y="1132"/>
                  <a:pt x="636" y="1132"/>
                </a:cubicBezTo>
                <a:cubicBezTo>
                  <a:pt x="941" y="1082"/>
                  <a:pt x="1297" y="980"/>
                  <a:pt x="1271" y="497"/>
                </a:cubicBezTo>
                <a:cubicBezTo>
                  <a:pt x="1316" y="229"/>
                  <a:pt x="1106" y="0"/>
                  <a:pt x="847" y="0"/>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0" name="Google Shape;1570;p9"/>
          <p:cNvSpPr/>
          <p:nvPr/>
        </p:nvSpPr>
        <p:spPr>
          <a:xfrm>
            <a:off x="7194748" y="3804328"/>
            <a:ext cx="391111" cy="360639"/>
          </a:xfrm>
          <a:custGeom>
            <a:avLst/>
            <a:gdLst/>
            <a:ahLst/>
            <a:cxnLst/>
            <a:rect l="l" t="t" r="r" b="b"/>
            <a:pathLst>
              <a:path w="1168" h="1077" extrusionOk="0">
                <a:moveTo>
                  <a:pt x="676" y="0"/>
                </a:moveTo>
                <a:cubicBezTo>
                  <a:pt x="655" y="0"/>
                  <a:pt x="633" y="1"/>
                  <a:pt x="610" y="3"/>
                </a:cubicBezTo>
                <a:cubicBezTo>
                  <a:pt x="596" y="2"/>
                  <a:pt x="583" y="1"/>
                  <a:pt x="569" y="1"/>
                </a:cubicBezTo>
                <a:cubicBezTo>
                  <a:pt x="257" y="1"/>
                  <a:pt x="0" y="272"/>
                  <a:pt x="0" y="613"/>
                </a:cubicBezTo>
                <a:cubicBezTo>
                  <a:pt x="0" y="943"/>
                  <a:pt x="229" y="1070"/>
                  <a:pt x="509" y="1070"/>
                </a:cubicBezTo>
                <a:cubicBezTo>
                  <a:pt x="537" y="1074"/>
                  <a:pt x="565" y="1076"/>
                  <a:pt x="592" y="1076"/>
                </a:cubicBezTo>
                <a:cubicBezTo>
                  <a:pt x="911" y="1076"/>
                  <a:pt x="1168" y="813"/>
                  <a:pt x="1144" y="486"/>
                </a:cubicBezTo>
                <a:cubicBezTo>
                  <a:pt x="1144" y="176"/>
                  <a:pt x="988" y="0"/>
                  <a:pt x="676" y="0"/>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1" name="Google Shape;1571;p9"/>
          <p:cNvSpPr/>
          <p:nvPr/>
        </p:nvSpPr>
        <p:spPr>
          <a:xfrm>
            <a:off x="7358502" y="878103"/>
            <a:ext cx="255494" cy="521704"/>
          </a:xfrm>
          <a:custGeom>
            <a:avLst/>
            <a:gdLst/>
            <a:ahLst/>
            <a:cxnLst/>
            <a:rect l="l" t="t" r="r" b="b"/>
            <a:pathLst>
              <a:path w="763" h="1558" extrusionOk="0">
                <a:moveTo>
                  <a:pt x="407" y="1"/>
                </a:moveTo>
                <a:cubicBezTo>
                  <a:pt x="0" y="1"/>
                  <a:pt x="229" y="509"/>
                  <a:pt x="127" y="738"/>
                </a:cubicBezTo>
                <a:lnTo>
                  <a:pt x="127" y="1068"/>
                </a:lnTo>
                <a:cubicBezTo>
                  <a:pt x="153" y="1246"/>
                  <a:pt x="77" y="1500"/>
                  <a:pt x="305" y="1551"/>
                </a:cubicBezTo>
                <a:cubicBezTo>
                  <a:pt x="330" y="1556"/>
                  <a:pt x="353" y="1558"/>
                  <a:pt x="374" y="1558"/>
                </a:cubicBezTo>
                <a:cubicBezTo>
                  <a:pt x="594" y="1558"/>
                  <a:pt x="642" y="1330"/>
                  <a:pt x="712" y="1145"/>
                </a:cubicBezTo>
                <a:cubicBezTo>
                  <a:pt x="737" y="1043"/>
                  <a:pt x="763" y="916"/>
                  <a:pt x="737" y="814"/>
                </a:cubicBezTo>
                <a:cubicBezTo>
                  <a:pt x="636" y="509"/>
                  <a:pt x="763" y="1"/>
                  <a:pt x="407"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2" name="Google Shape;1572;p9"/>
          <p:cNvSpPr/>
          <p:nvPr/>
        </p:nvSpPr>
        <p:spPr>
          <a:xfrm>
            <a:off x="3994284" y="4655502"/>
            <a:ext cx="306057" cy="258173"/>
          </a:xfrm>
          <a:custGeom>
            <a:avLst/>
            <a:gdLst/>
            <a:ahLst/>
            <a:cxnLst/>
            <a:rect l="l" t="t" r="r" b="b"/>
            <a:pathLst>
              <a:path w="914" h="771" extrusionOk="0">
                <a:moveTo>
                  <a:pt x="331" y="1"/>
                </a:moveTo>
                <a:cubicBezTo>
                  <a:pt x="103" y="1"/>
                  <a:pt x="1" y="153"/>
                  <a:pt x="26" y="331"/>
                </a:cubicBezTo>
                <a:cubicBezTo>
                  <a:pt x="52" y="636"/>
                  <a:pt x="331" y="712"/>
                  <a:pt x="585" y="763"/>
                </a:cubicBezTo>
                <a:cubicBezTo>
                  <a:pt x="607" y="768"/>
                  <a:pt x="628" y="771"/>
                  <a:pt x="648" y="771"/>
                </a:cubicBezTo>
                <a:cubicBezTo>
                  <a:pt x="833" y="771"/>
                  <a:pt x="913" y="568"/>
                  <a:pt x="890" y="407"/>
                </a:cubicBezTo>
                <a:cubicBezTo>
                  <a:pt x="865" y="77"/>
                  <a:pt x="484" y="153"/>
                  <a:pt x="331"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3" name="Google Shape;1573;p9"/>
          <p:cNvSpPr/>
          <p:nvPr/>
        </p:nvSpPr>
        <p:spPr>
          <a:xfrm>
            <a:off x="3875735" y="460545"/>
            <a:ext cx="271567" cy="256499"/>
          </a:xfrm>
          <a:custGeom>
            <a:avLst/>
            <a:gdLst/>
            <a:ahLst/>
            <a:cxnLst/>
            <a:rect l="l" t="t" r="r" b="b"/>
            <a:pathLst>
              <a:path w="811" h="766" extrusionOk="0">
                <a:moveTo>
                  <a:pt x="293" y="1"/>
                </a:moveTo>
                <a:cubicBezTo>
                  <a:pt x="130" y="1"/>
                  <a:pt x="0" y="167"/>
                  <a:pt x="48" y="334"/>
                </a:cubicBezTo>
                <a:cubicBezTo>
                  <a:pt x="99" y="562"/>
                  <a:pt x="302" y="740"/>
                  <a:pt x="531" y="766"/>
                </a:cubicBezTo>
                <a:cubicBezTo>
                  <a:pt x="708" y="766"/>
                  <a:pt x="810" y="689"/>
                  <a:pt x="810" y="512"/>
                </a:cubicBezTo>
                <a:cubicBezTo>
                  <a:pt x="810" y="257"/>
                  <a:pt x="607" y="29"/>
                  <a:pt x="327" y="3"/>
                </a:cubicBezTo>
                <a:cubicBezTo>
                  <a:pt x="316" y="2"/>
                  <a:pt x="304" y="1"/>
                  <a:pt x="293"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4" name="Google Shape;1574;p9"/>
          <p:cNvSpPr/>
          <p:nvPr/>
        </p:nvSpPr>
        <p:spPr>
          <a:xfrm>
            <a:off x="1714630" y="3906457"/>
            <a:ext cx="193881" cy="190198"/>
          </a:xfrm>
          <a:custGeom>
            <a:avLst/>
            <a:gdLst/>
            <a:ahLst/>
            <a:cxnLst/>
            <a:rect l="l" t="t" r="r" b="b"/>
            <a:pathLst>
              <a:path w="579" h="568" extrusionOk="0">
                <a:moveTo>
                  <a:pt x="384" y="0"/>
                </a:moveTo>
                <a:cubicBezTo>
                  <a:pt x="366" y="0"/>
                  <a:pt x="348" y="2"/>
                  <a:pt x="328" y="5"/>
                </a:cubicBezTo>
                <a:cubicBezTo>
                  <a:pt x="150" y="30"/>
                  <a:pt x="23" y="183"/>
                  <a:pt x="23" y="361"/>
                </a:cubicBezTo>
                <a:cubicBezTo>
                  <a:pt x="0" y="475"/>
                  <a:pt x="100" y="568"/>
                  <a:pt x="212" y="568"/>
                </a:cubicBezTo>
                <a:cubicBezTo>
                  <a:pt x="225" y="568"/>
                  <a:pt x="238" y="567"/>
                  <a:pt x="252" y="564"/>
                </a:cubicBezTo>
                <a:cubicBezTo>
                  <a:pt x="430" y="539"/>
                  <a:pt x="557" y="361"/>
                  <a:pt x="557" y="183"/>
                </a:cubicBezTo>
                <a:cubicBezTo>
                  <a:pt x="579" y="72"/>
                  <a:pt x="504" y="0"/>
                  <a:pt x="384" y="0"/>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5" name="Google Shape;1575;p9"/>
          <p:cNvSpPr/>
          <p:nvPr/>
        </p:nvSpPr>
        <p:spPr>
          <a:xfrm>
            <a:off x="2377294" y="4282489"/>
            <a:ext cx="179147" cy="195890"/>
          </a:xfrm>
          <a:custGeom>
            <a:avLst/>
            <a:gdLst/>
            <a:ahLst/>
            <a:cxnLst/>
            <a:rect l="l" t="t" r="r" b="b"/>
            <a:pathLst>
              <a:path w="535" h="585" extrusionOk="0">
                <a:moveTo>
                  <a:pt x="255" y="0"/>
                </a:moveTo>
                <a:cubicBezTo>
                  <a:pt x="103" y="0"/>
                  <a:pt x="1" y="127"/>
                  <a:pt x="1" y="280"/>
                </a:cubicBezTo>
                <a:cubicBezTo>
                  <a:pt x="1" y="432"/>
                  <a:pt x="128" y="585"/>
                  <a:pt x="280" y="585"/>
                </a:cubicBezTo>
                <a:cubicBezTo>
                  <a:pt x="458" y="585"/>
                  <a:pt x="509" y="458"/>
                  <a:pt x="535" y="305"/>
                </a:cubicBezTo>
                <a:cubicBezTo>
                  <a:pt x="535" y="153"/>
                  <a:pt x="458" y="0"/>
                  <a:pt x="255" y="0"/>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6" name="Google Shape;1576;p9"/>
          <p:cNvSpPr/>
          <p:nvPr/>
        </p:nvSpPr>
        <p:spPr>
          <a:xfrm>
            <a:off x="1909512" y="2073844"/>
            <a:ext cx="212968" cy="142648"/>
          </a:xfrm>
          <a:custGeom>
            <a:avLst/>
            <a:gdLst/>
            <a:ahLst/>
            <a:cxnLst/>
            <a:rect l="l" t="t" r="r" b="b"/>
            <a:pathLst>
              <a:path w="636" h="426" extrusionOk="0">
                <a:moveTo>
                  <a:pt x="321" y="0"/>
                </a:moveTo>
                <a:cubicBezTo>
                  <a:pt x="291" y="0"/>
                  <a:pt x="260" y="5"/>
                  <a:pt x="229" y="14"/>
                </a:cubicBezTo>
                <a:cubicBezTo>
                  <a:pt x="102" y="39"/>
                  <a:pt x="0" y="90"/>
                  <a:pt x="51" y="242"/>
                </a:cubicBezTo>
                <a:cubicBezTo>
                  <a:pt x="76" y="395"/>
                  <a:pt x="254" y="420"/>
                  <a:pt x="381" y="420"/>
                </a:cubicBezTo>
                <a:cubicBezTo>
                  <a:pt x="398" y="423"/>
                  <a:pt x="414" y="425"/>
                  <a:pt x="430" y="425"/>
                </a:cubicBezTo>
                <a:cubicBezTo>
                  <a:pt x="539" y="425"/>
                  <a:pt x="635" y="353"/>
                  <a:pt x="635" y="242"/>
                </a:cubicBezTo>
                <a:cubicBezTo>
                  <a:pt x="593" y="95"/>
                  <a:pt x="465" y="0"/>
                  <a:pt x="321" y="0"/>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7" name="Google Shape;1577;p9"/>
          <p:cNvSpPr/>
          <p:nvPr/>
        </p:nvSpPr>
        <p:spPr>
          <a:xfrm>
            <a:off x="7919507" y="1507475"/>
            <a:ext cx="153698" cy="170441"/>
          </a:xfrm>
          <a:custGeom>
            <a:avLst/>
            <a:gdLst/>
            <a:ahLst/>
            <a:cxnLst/>
            <a:rect l="l" t="t" r="r" b="b"/>
            <a:pathLst>
              <a:path w="459" h="509" extrusionOk="0">
                <a:moveTo>
                  <a:pt x="204" y="0"/>
                </a:moveTo>
                <a:cubicBezTo>
                  <a:pt x="103" y="0"/>
                  <a:pt x="1" y="102"/>
                  <a:pt x="26" y="229"/>
                </a:cubicBezTo>
                <a:cubicBezTo>
                  <a:pt x="26" y="382"/>
                  <a:pt x="103" y="509"/>
                  <a:pt x="255" y="509"/>
                </a:cubicBezTo>
                <a:cubicBezTo>
                  <a:pt x="408" y="509"/>
                  <a:pt x="458" y="407"/>
                  <a:pt x="458" y="254"/>
                </a:cubicBezTo>
                <a:cubicBezTo>
                  <a:pt x="433" y="153"/>
                  <a:pt x="382" y="0"/>
                  <a:pt x="204" y="0"/>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8" name="Google Shape;1578;p9"/>
          <p:cNvSpPr/>
          <p:nvPr/>
        </p:nvSpPr>
        <p:spPr>
          <a:xfrm>
            <a:off x="2020012" y="3899425"/>
            <a:ext cx="162070" cy="170441"/>
          </a:xfrm>
          <a:custGeom>
            <a:avLst/>
            <a:gdLst/>
            <a:ahLst/>
            <a:cxnLst/>
            <a:rect l="l" t="t" r="r" b="b"/>
            <a:pathLst>
              <a:path w="484" h="509" extrusionOk="0">
                <a:moveTo>
                  <a:pt x="280" y="0"/>
                </a:moveTo>
                <a:cubicBezTo>
                  <a:pt x="102" y="0"/>
                  <a:pt x="0" y="128"/>
                  <a:pt x="0" y="305"/>
                </a:cubicBezTo>
                <a:cubicBezTo>
                  <a:pt x="0" y="483"/>
                  <a:pt x="77" y="509"/>
                  <a:pt x="204" y="509"/>
                </a:cubicBezTo>
                <a:cubicBezTo>
                  <a:pt x="331" y="509"/>
                  <a:pt x="432" y="382"/>
                  <a:pt x="458" y="255"/>
                </a:cubicBezTo>
                <a:cubicBezTo>
                  <a:pt x="483" y="102"/>
                  <a:pt x="407" y="0"/>
                  <a:pt x="280" y="0"/>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9" name="Google Shape;1579;p9"/>
          <p:cNvSpPr/>
          <p:nvPr/>
        </p:nvSpPr>
        <p:spPr>
          <a:xfrm>
            <a:off x="7049758" y="2817202"/>
            <a:ext cx="144992" cy="130593"/>
          </a:xfrm>
          <a:custGeom>
            <a:avLst/>
            <a:gdLst/>
            <a:ahLst/>
            <a:cxnLst/>
            <a:rect l="l" t="t" r="r" b="b"/>
            <a:pathLst>
              <a:path w="433" h="390" extrusionOk="0">
                <a:moveTo>
                  <a:pt x="217" y="1"/>
                </a:moveTo>
                <a:cubicBezTo>
                  <a:pt x="204" y="1"/>
                  <a:pt x="191" y="2"/>
                  <a:pt x="178" y="5"/>
                </a:cubicBezTo>
                <a:cubicBezTo>
                  <a:pt x="76" y="5"/>
                  <a:pt x="0" y="106"/>
                  <a:pt x="26" y="208"/>
                </a:cubicBezTo>
                <a:cubicBezTo>
                  <a:pt x="3" y="299"/>
                  <a:pt x="102" y="390"/>
                  <a:pt x="214" y="390"/>
                </a:cubicBezTo>
                <a:cubicBezTo>
                  <a:pt x="227" y="390"/>
                  <a:pt x="241" y="389"/>
                  <a:pt x="254" y="386"/>
                </a:cubicBezTo>
                <a:cubicBezTo>
                  <a:pt x="356" y="386"/>
                  <a:pt x="432" y="310"/>
                  <a:pt x="407" y="208"/>
                </a:cubicBezTo>
                <a:cubicBezTo>
                  <a:pt x="407" y="94"/>
                  <a:pt x="325" y="1"/>
                  <a:pt x="217"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0" name="Google Shape;1580;p9"/>
          <p:cNvSpPr/>
          <p:nvPr/>
        </p:nvSpPr>
        <p:spPr>
          <a:xfrm>
            <a:off x="5858192" y="485044"/>
            <a:ext cx="136621" cy="146332"/>
          </a:xfrm>
          <a:custGeom>
            <a:avLst/>
            <a:gdLst/>
            <a:ahLst/>
            <a:cxnLst/>
            <a:rect l="l" t="t" r="r" b="b"/>
            <a:pathLst>
              <a:path w="408" h="437" extrusionOk="0">
                <a:moveTo>
                  <a:pt x="185" y="1"/>
                </a:moveTo>
                <a:cubicBezTo>
                  <a:pt x="175" y="1"/>
                  <a:pt x="164" y="2"/>
                  <a:pt x="153" y="5"/>
                </a:cubicBezTo>
                <a:cubicBezTo>
                  <a:pt x="26" y="5"/>
                  <a:pt x="1" y="106"/>
                  <a:pt x="1" y="208"/>
                </a:cubicBezTo>
                <a:cubicBezTo>
                  <a:pt x="1" y="335"/>
                  <a:pt x="77" y="411"/>
                  <a:pt x="204" y="437"/>
                </a:cubicBezTo>
                <a:cubicBezTo>
                  <a:pt x="331" y="411"/>
                  <a:pt x="407" y="335"/>
                  <a:pt x="382" y="208"/>
                </a:cubicBezTo>
                <a:cubicBezTo>
                  <a:pt x="382" y="94"/>
                  <a:pt x="280" y="1"/>
                  <a:pt x="185"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1" name="Google Shape;1581;p9"/>
          <p:cNvSpPr/>
          <p:nvPr/>
        </p:nvSpPr>
        <p:spPr>
          <a:xfrm>
            <a:off x="6777192" y="748859"/>
            <a:ext cx="94094" cy="95769"/>
          </a:xfrm>
          <a:custGeom>
            <a:avLst/>
            <a:gdLst/>
            <a:ahLst/>
            <a:cxnLst/>
            <a:rect l="l" t="t" r="r" b="b"/>
            <a:pathLst>
              <a:path w="281" h="286" extrusionOk="0">
                <a:moveTo>
                  <a:pt x="165" y="1"/>
                </a:moveTo>
                <a:cubicBezTo>
                  <a:pt x="161" y="1"/>
                  <a:pt x="157" y="2"/>
                  <a:pt x="153" y="6"/>
                </a:cubicBezTo>
                <a:cubicBezTo>
                  <a:pt x="77" y="31"/>
                  <a:pt x="26" y="82"/>
                  <a:pt x="26" y="133"/>
                </a:cubicBezTo>
                <a:cubicBezTo>
                  <a:pt x="1" y="184"/>
                  <a:pt x="52" y="285"/>
                  <a:pt x="103" y="285"/>
                </a:cubicBezTo>
                <a:cubicBezTo>
                  <a:pt x="204" y="285"/>
                  <a:pt x="255" y="209"/>
                  <a:pt x="280" y="82"/>
                </a:cubicBezTo>
                <a:cubicBezTo>
                  <a:pt x="237" y="60"/>
                  <a:pt x="193" y="1"/>
                  <a:pt x="165"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2" name="Google Shape;1582;p9"/>
          <p:cNvSpPr/>
          <p:nvPr/>
        </p:nvSpPr>
        <p:spPr>
          <a:xfrm>
            <a:off x="2283871" y="748859"/>
            <a:ext cx="110837" cy="105814"/>
          </a:xfrm>
          <a:custGeom>
            <a:avLst/>
            <a:gdLst/>
            <a:ahLst/>
            <a:cxnLst/>
            <a:rect l="l" t="t" r="r" b="b"/>
            <a:pathLst>
              <a:path w="331" h="316" extrusionOk="0">
                <a:moveTo>
                  <a:pt x="191" y="1"/>
                </a:moveTo>
                <a:cubicBezTo>
                  <a:pt x="179" y="1"/>
                  <a:pt x="166" y="2"/>
                  <a:pt x="153" y="6"/>
                </a:cubicBezTo>
                <a:cubicBezTo>
                  <a:pt x="51" y="6"/>
                  <a:pt x="0" y="107"/>
                  <a:pt x="51" y="184"/>
                </a:cubicBezTo>
                <a:cubicBezTo>
                  <a:pt x="77" y="260"/>
                  <a:pt x="127" y="285"/>
                  <a:pt x="178" y="311"/>
                </a:cubicBezTo>
                <a:cubicBezTo>
                  <a:pt x="192" y="314"/>
                  <a:pt x="204" y="316"/>
                  <a:pt x="216" y="316"/>
                </a:cubicBezTo>
                <a:cubicBezTo>
                  <a:pt x="292" y="316"/>
                  <a:pt x="331" y="246"/>
                  <a:pt x="331" y="158"/>
                </a:cubicBezTo>
                <a:cubicBezTo>
                  <a:pt x="331" y="70"/>
                  <a:pt x="273" y="1"/>
                  <a:pt x="191"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3" name="Google Shape;1583;p9"/>
          <p:cNvSpPr/>
          <p:nvPr/>
        </p:nvSpPr>
        <p:spPr>
          <a:xfrm>
            <a:off x="617000" y="2084894"/>
            <a:ext cx="75677" cy="129924"/>
          </a:xfrm>
          <a:custGeom>
            <a:avLst/>
            <a:gdLst/>
            <a:ahLst/>
            <a:cxnLst/>
            <a:rect l="l" t="t" r="r" b="b"/>
            <a:pathLst>
              <a:path w="226" h="388" extrusionOk="0">
                <a:moveTo>
                  <a:pt x="95" y="1"/>
                </a:moveTo>
                <a:cubicBezTo>
                  <a:pt x="35" y="1"/>
                  <a:pt x="0" y="67"/>
                  <a:pt x="22" y="133"/>
                </a:cubicBezTo>
                <a:cubicBezTo>
                  <a:pt x="48" y="209"/>
                  <a:pt x="98" y="311"/>
                  <a:pt x="149" y="387"/>
                </a:cubicBezTo>
                <a:cubicBezTo>
                  <a:pt x="200" y="286"/>
                  <a:pt x="200" y="184"/>
                  <a:pt x="226" y="82"/>
                </a:cubicBezTo>
                <a:cubicBezTo>
                  <a:pt x="226" y="31"/>
                  <a:pt x="149" y="6"/>
                  <a:pt x="124" y="6"/>
                </a:cubicBezTo>
                <a:cubicBezTo>
                  <a:pt x="114" y="3"/>
                  <a:pt x="104" y="1"/>
                  <a:pt x="95"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4" name="Google Shape;1584;p9"/>
          <p:cNvSpPr/>
          <p:nvPr/>
        </p:nvSpPr>
        <p:spPr>
          <a:xfrm>
            <a:off x="1356009" y="3899425"/>
            <a:ext cx="85723" cy="94094"/>
          </a:xfrm>
          <a:custGeom>
            <a:avLst/>
            <a:gdLst/>
            <a:ahLst/>
            <a:cxnLst/>
            <a:rect l="l" t="t" r="r" b="b"/>
            <a:pathLst>
              <a:path w="256" h="281" extrusionOk="0">
                <a:moveTo>
                  <a:pt x="179" y="0"/>
                </a:moveTo>
                <a:cubicBezTo>
                  <a:pt x="128" y="0"/>
                  <a:pt x="26" y="26"/>
                  <a:pt x="26" y="77"/>
                </a:cubicBezTo>
                <a:cubicBezTo>
                  <a:pt x="1" y="128"/>
                  <a:pt x="52" y="178"/>
                  <a:pt x="77" y="280"/>
                </a:cubicBezTo>
                <a:cubicBezTo>
                  <a:pt x="153" y="229"/>
                  <a:pt x="204" y="153"/>
                  <a:pt x="230" y="102"/>
                </a:cubicBezTo>
                <a:cubicBezTo>
                  <a:pt x="255" y="77"/>
                  <a:pt x="179" y="0"/>
                  <a:pt x="179" y="0"/>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5" name="Google Shape;1585;p9"/>
          <p:cNvSpPr/>
          <p:nvPr/>
        </p:nvSpPr>
        <p:spPr>
          <a:xfrm>
            <a:off x="5611252" y="4197438"/>
            <a:ext cx="335" cy="335"/>
          </a:xfrm>
          <a:custGeom>
            <a:avLst/>
            <a:gdLst/>
            <a:ahLst/>
            <a:cxnLst/>
            <a:rect l="l" t="t" r="r" b="b"/>
            <a:pathLst>
              <a:path w="1" h="1" extrusionOk="0">
                <a:moveTo>
                  <a:pt x="1" y="0"/>
                </a:moveTo>
                <a:lnTo>
                  <a:pt x="1" y="0"/>
                </a:lnTo>
                <a:lnTo>
                  <a:pt x="1" y="0"/>
                </a:lnTo>
                <a:lnTo>
                  <a:pt x="1" y="0"/>
                </a:ln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6" name="Google Shape;1586;p9"/>
          <p:cNvSpPr/>
          <p:nvPr/>
        </p:nvSpPr>
        <p:spPr>
          <a:xfrm>
            <a:off x="5500753" y="4120758"/>
            <a:ext cx="110837" cy="83714"/>
          </a:xfrm>
          <a:custGeom>
            <a:avLst/>
            <a:gdLst/>
            <a:ahLst/>
            <a:cxnLst/>
            <a:rect l="l" t="t" r="r" b="b"/>
            <a:pathLst>
              <a:path w="331" h="250" extrusionOk="0">
                <a:moveTo>
                  <a:pt x="153" y="0"/>
                </a:moveTo>
                <a:cubicBezTo>
                  <a:pt x="51" y="0"/>
                  <a:pt x="0" y="77"/>
                  <a:pt x="51" y="153"/>
                </a:cubicBezTo>
                <a:cubicBezTo>
                  <a:pt x="81" y="228"/>
                  <a:pt x="138" y="250"/>
                  <a:pt x="201" y="250"/>
                </a:cubicBezTo>
                <a:cubicBezTo>
                  <a:pt x="244" y="250"/>
                  <a:pt x="289" y="239"/>
                  <a:pt x="331" y="229"/>
                </a:cubicBezTo>
                <a:cubicBezTo>
                  <a:pt x="305" y="127"/>
                  <a:pt x="280" y="0"/>
                  <a:pt x="153" y="0"/>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7" name="Google Shape;1587;p9"/>
          <p:cNvSpPr/>
          <p:nvPr/>
        </p:nvSpPr>
        <p:spPr>
          <a:xfrm>
            <a:off x="6190204" y="3678092"/>
            <a:ext cx="59939" cy="51568"/>
          </a:xfrm>
          <a:custGeom>
            <a:avLst/>
            <a:gdLst/>
            <a:ahLst/>
            <a:cxnLst/>
            <a:rect l="l" t="t" r="r" b="b"/>
            <a:pathLst>
              <a:path w="179" h="154" extrusionOk="0">
                <a:moveTo>
                  <a:pt x="127" y="1"/>
                </a:moveTo>
                <a:cubicBezTo>
                  <a:pt x="76" y="1"/>
                  <a:pt x="26" y="1"/>
                  <a:pt x="0" y="51"/>
                </a:cubicBezTo>
                <a:cubicBezTo>
                  <a:pt x="0" y="77"/>
                  <a:pt x="26" y="128"/>
                  <a:pt x="51" y="153"/>
                </a:cubicBezTo>
                <a:cubicBezTo>
                  <a:pt x="102" y="128"/>
                  <a:pt x="153" y="128"/>
                  <a:pt x="153" y="102"/>
                </a:cubicBezTo>
                <a:cubicBezTo>
                  <a:pt x="178" y="77"/>
                  <a:pt x="127" y="26"/>
                  <a:pt x="127"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8" name="Google Shape;1588;p9"/>
          <p:cNvSpPr/>
          <p:nvPr/>
        </p:nvSpPr>
        <p:spPr>
          <a:xfrm>
            <a:off x="2956246" y="312889"/>
            <a:ext cx="25784" cy="29467"/>
          </a:xfrm>
          <a:custGeom>
            <a:avLst/>
            <a:gdLst/>
            <a:ahLst/>
            <a:cxnLst/>
            <a:rect l="l" t="t" r="r" b="b"/>
            <a:pathLst>
              <a:path w="77" h="88" extrusionOk="0">
                <a:moveTo>
                  <a:pt x="27" y="0"/>
                </a:moveTo>
                <a:cubicBezTo>
                  <a:pt x="11" y="0"/>
                  <a:pt x="0" y="11"/>
                  <a:pt x="0" y="11"/>
                </a:cubicBezTo>
                <a:lnTo>
                  <a:pt x="26" y="88"/>
                </a:lnTo>
                <a:lnTo>
                  <a:pt x="76" y="62"/>
                </a:lnTo>
                <a:cubicBezTo>
                  <a:pt x="76" y="37"/>
                  <a:pt x="76" y="11"/>
                  <a:pt x="51" y="11"/>
                </a:cubicBezTo>
                <a:cubicBezTo>
                  <a:pt x="43" y="3"/>
                  <a:pt x="34" y="0"/>
                  <a:pt x="27" y="0"/>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9" name="Google Shape;1589;p9"/>
          <p:cNvSpPr/>
          <p:nvPr/>
        </p:nvSpPr>
        <p:spPr>
          <a:xfrm>
            <a:off x="3994273" y="690930"/>
            <a:ext cx="34490" cy="26119"/>
          </a:xfrm>
          <a:custGeom>
            <a:avLst/>
            <a:gdLst/>
            <a:ahLst/>
            <a:cxnLst/>
            <a:rect l="l" t="t" r="r" b="b"/>
            <a:pathLst>
              <a:path w="103" h="78" extrusionOk="0">
                <a:moveTo>
                  <a:pt x="26" y="1"/>
                </a:moveTo>
                <a:cubicBezTo>
                  <a:pt x="26" y="1"/>
                  <a:pt x="26" y="26"/>
                  <a:pt x="1" y="52"/>
                </a:cubicBezTo>
                <a:cubicBezTo>
                  <a:pt x="1" y="77"/>
                  <a:pt x="52" y="77"/>
                  <a:pt x="77" y="77"/>
                </a:cubicBezTo>
                <a:cubicBezTo>
                  <a:pt x="77" y="77"/>
                  <a:pt x="77" y="52"/>
                  <a:pt x="103" y="26"/>
                </a:cubicBezTo>
                <a:cubicBezTo>
                  <a:pt x="77" y="26"/>
                  <a:pt x="52" y="1"/>
                  <a:pt x="26"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0" name="Google Shape;1590;p9"/>
          <p:cNvSpPr/>
          <p:nvPr/>
        </p:nvSpPr>
        <p:spPr>
          <a:xfrm>
            <a:off x="4334813" y="1372007"/>
            <a:ext cx="335" cy="335"/>
          </a:xfrm>
          <a:custGeom>
            <a:avLst/>
            <a:gdLst/>
            <a:ahLst/>
            <a:cxnLst/>
            <a:rect l="l" t="t" r="r" b="b"/>
            <a:pathLst>
              <a:path w="1" h="1" extrusionOk="0">
                <a:moveTo>
                  <a:pt x="1" y="0"/>
                </a:move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1" name="Google Shape;1591;p9"/>
          <p:cNvSpPr/>
          <p:nvPr/>
        </p:nvSpPr>
        <p:spPr>
          <a:xfrm>
            <a:off x="4283916" y="1271888"/>
            <a:ext cx="102131" cy="91750"/>
          </a:xfrm>
          <a:custGeom>
            <a:avLst/>
            <a:gdLst/>
            <a:ahLst/>
            <a:cxnLst/>
            <a:rect l="l" t="t" r="r" b="b"/>
            <a:pathLst>
              <a:path w="305" h="274" extrusionOk="0">
                <a:moveTo>
                  <a:pt x="140" y="0"/>
                </a:moveTo>
                <a:cubicBezTo>
                  <a:pt x="127" y="0"/>
                  <a:pt x="114" y="7"/>
                  <a:pt x="102" y="19"/>
                </a:cubicBezTo>
                <a:cubicBezTo>
                  <a:pt x="0" y="121"/>
                  <a:pt x="102" y="197"/>
                  <a:pt x="153" y="274"/>
                </a:cubicBezTo>
                <a:cubicBezTo>
                  <a:pt x="229" y="197"/>
                  <a:pt x="305" y="96"/>
                  <a:pt x="178" y="19"/>
                </a:cubicBezTo>
                <a:cubicBezTo>
                  <a:pt x="165" y="7"/>
                  <a:pt x="153" y="0"/>
                  <a:pt x="140" y="0"/>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2" name="Google Shape;1592;p9"/>
          <p:cNvSpPr/>
          <p:nvPr/>
        </p:nvSpPr>
        <p:spPr>
          <a:xfrm>
            <a:off x="1475214" y="2239928"/>
            <a:ext cx="51568" cy="51233"/>
          </a:xfrm>
          <a:custGeom>
            <a:avLst/>
            <a:gdLst/>
            <a:ahLst/>
            <a:cxnLst/>
            <a:rect l="l" t="t" r="r" b="b"/>
            <a:pathLst>
              <a:path w="154" h="153" extrusionOk="0">
                <a:moveTo>
                  <a:pt x="77" y="0"/>
                </a:moveTo>
                <a:cubicBezTo>
                  <a:pt x="52" y="26"/>
                  <a:pt x="26" y="77"/>
                  <a:pt x="1" y="102"/>
                </a:cubicBezTo>
                <a:cubicBezTo>
                  <a:pt x="1" y="102"/>
                  <a:pt x="52" y="153"/>
                  <a:pt x="52" y="153"/>
                </a:cubicBezTo>
                <a:cubicBezTo>
                  <a:pt x="77" y="127"/>
                  <a:pt x="102" y="102"/>
                  <a:pt x="153" y="102"/>
                </a:cubicBezTo>
                <a:lnTo>
                  <a:pt x="77" y="0"/>
                </a:ln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3" name="Google Shape;1593;p9"/>
          <p:cNvSpPr/>
          <p:nvPr/>
        </p:nvSpPr>
        <p:spPr>
          <a:xfrm>
            <a:off x="5824216" y="3899425"/>
            <a:ext cx="85388" cy="77017"/>
          </a:xfrm>
          <a:custGeom>
            <a:avLst/>
            <a:gdLst/>
            <a:ahLst/>
            <a:cxnLst/>
            <a:rect l="l" t="t" r="r" b="b"/>
            <a:pathLst>
              <a:path w="255" h="230" extrusionOk="0">
                <a:moveTo>
                  <a:pt x="77" y="0"/>
                </a:moveTo>
                <a:lnTo>
                  <a:pt x="0" y="77"/>
                </a:lnTo>
                <a:lnTo>
                  <a:pt x="178" y="229"/>
                </a:lnTo>
                <a:lnTo>
                  <a:pt x="254" y="153"/>
                </a:lnTo>
                <a:lnTo>
                  <a:pt x="77" y="0"/>
                </a:ln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4" name="Google Shape;1594;p9"/>
          <p:cNvSpPr/>
          <p:nvPr/>
        </p:nvSpPr>
        <p:spPr>
          <a:xfrm>
            <a:off x="5883819" y="3950321"/>
            <a:ext cx="85388" cy="76347"/>
          </a:xfrm>
          <a:custGeom>
            <a:avLst/>
            <a:gdLst/>
            <a:ahLst/>
            <a:cxnLst/>
            <a:rect l="l" t="t" r="r" b="b"/>
            <a:pathLst>
              <a:path w="255" h="228" extrusionOk="0">
                <a:moveTo>
                  <a:pt x="76" y="1"/>
                </a:moveTo>
                <a:lnTo>
                  <a:pt x="0" y="77"/>
                </a:lnTo>
                <a:cubicBezTo>
                  <a:pt x="40" y="137"/>
                  <a:pt x="64" y="228"/>
                  <a:pt x="122" y="228"/>
                </a:cubicBezTo>
                <a:cubicBezTo>
                  <a:pt x="138" y="228"/>
                  <a:pt x="156" y="221"/>
                  <a:pt x="178" y="204"/>
                </a:cubicBezTo>
                <a:cubicBezTo>
                  <a:pt x="254" y="128"/>
                  <a:pt x="127" y="77"/>
                  <a:pt x="76"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5" name="Google Shape;1595;p9"/>
          <p:cNvSpPr/>
          <p:nvPr/>
        </p:nvSpPr>
        <p:spPr>
          <a:xfrm>
            <a:off x="5611252" y="4171655"/>
            <a:ext cx="85723" cy="49893"/>
          </a:xfrm>
          <a:custGeom>
            <a:avLst/>
            <a:gdLst/>
            <a:ahLst/>
            <a:cxnLst/>
            <a:rect l="l" t="t" r="r" b="b"/>
            <a:pathLst>
              <a:path w="256" h="149" extrusionOk="0">
                <a:moveTo>
                  <a:pt x="255" y="1"/>
                </a:moveTo>
                <a:lnTo>
                  <a:pt x="1" y="77"/>
                </a:lnTo>
                <a:cubicBezTo>
                  <a:pt x="55" y="113"/>
                  <a:pt x="109" y="149"/>
                  <a:pt x="172" y="149"/>
                </a:cubicBezTo>
                <a:cubicBezTo>
                  <a:pt x="198" y="149"/>
                  <a:pt x="225" y="143"/>
                  <a:pt x="255" y="128"/>
                </a:cubicBezTo>
                <a:cubicBezTo>
                  <a:pt x="255" y="128"/>
                  <a:pt x="255" y="52"/>
                  <a:pt x="255"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6" name="Google Shape;1596;p9"/>
          <p:cNvSpPr/>
          <p:nvPr/>
        </p:nvSpPr>
        <p:spPr>
          <a:xfrm>
            <a:off x="5739164" y="4333385"/>
            <a:ext cx="34155" cy="25784"/>
          </a:xfrm>
          <a:custGeom>
            <a:avLst/>
            <a:gdLst/>
            <a:ahLst/>
            <a:cxnLst/>
            <a:rect l="l" t="t" r="r" b="b"/>
            <a:pathLst>
              <a:path w="102" h="77" extrusionOk="0">
                <a:moveTo>
                  <a:pt x="0" y="1"/>
                </a:moveTo>
                <a:lnTo>
                  <a:pt x="0" y="77"/>
                </a:lnTo>
                <a:lnTo>
                  <a:pt x="102" y="26"/>
                </a:lnTo>
                <a:cubicBezTo>
                  <a:pt x="102" y="26"/>
                  <a:pt x="76" y="1"/>
                  <a:pt x="76"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7" name="Google Shape;1597;p9"/>
          <p:cNvSpPr/>
          <p:nvPr/>
        </p:nvSpPr>
        <p:spPr>
          <a:xfrm>
            <a:off x="1364715" y="878109"/>
            <a:ext cx="17412" cy="26119"/>
          </a:xfrm>
          <a:custGeom>
            <a:avLst/>
            <a:gdLst/>
            <a:ahLst/>
            <a:cxnLst/>
            <a:rect l="l" t="t" r="r" b="b"/>
            <a:pathLst>
              <a:path w="52" h="78" extrusionOk="0">
                <a:moveTo>
                  <a:pt x="26" y="1"/>
                </a:moveTo>
                <a:cubicBezTo>
                  <a:pt x="26" y="1"/>
                  <a:pt x="0" y="26"/>
                  <a:pt x="0" y="52"/>
                </a:cubicBezTo>
                <a:cubicBezTo>
                  <a:pt x="0" y="52"/>
                  <a:pt x="26" y="52"/>
                  <a:pt x="51" y="77"/>
                </a:cubicBezTo>
                <a:lnTo>
                  <a:pt x="26" y="1"/>
                </a:ln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8" name="Google Shape;1598;p9"/>
          <p:cNvSpPr/>
          <p:nvPr/>
        </p:nvSpPr>
        <p:spPr>
          <a:xfrm>
            <a:off x="3092194" y="469597"/>
            <a:ext cx="17412" cy="17412"/>
          </a:xfrm>
          <a:custGeom>
            <a:avLst/>
            <a:gdLst/>
            <a:ahLst/>
            <a:cxnLst/>
            <a:rect l="l" t="t" r="r" b="b"/>
            <a:pathLst>
              <a:path w="52" h="52" extrusionOk="0">
                <a:moveTo>
                  <a:pt x="52" y="1"/>
                </a:moveTo>
                <a:lnTo>
                  <a:pt x="1" y="26"/>
                </a:lnTo>
                <a:lnTo>
                  <a:pt x="26" y="52"/>
                </a:lnTo>
                <a:lnTo>
                  <a:pt x="52" y="1"/>
                </a:ln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9" name="Google Shape;1599;p9"/>
          <p:cNvSpPr/>
          <p:nvPr/>
        </p:nvSpPr>
        <p:spPr>
          <a:xfrm>
            <a:off x="5875112" y="4741897"/>
            <a:ext cx="94094" cy="85388"/>
          </a:xfrm>
          <a:custGeom>
            <a:avLst/>
            <a:gdLst/>
            <a:ahLst/>
            <a:cxnLst/>
            <a:rect l="l" t="t" r="r" b="b"/>
            <a:pathLst>
              <a:path w="281" h="255" extrusionOk="0">
                <a:moveTo>
                  <a:pt x="77" y="1"/>
                </a:moveTo>
                <a:cubicBezTo>
                  <a:pt x="52" y="26"/>
                  <a:pt x="26" y="26"/>
                  <a:pt x="26" y="51"/>
                </a:cubicBezTo>
                <a:cubicBezTo>
                  <a:pt x="1" y="179"/>
                  <a:pt x="102" y="204"/>
                  <a:pt x="179" y="229"/>
                </a:cubicBezTo>
                <a:lnTo>
                  <a:pt x="280" y="255"/>
                </a:lnTo>
                <a:lnTo>
                  <a:pt x="230" y="179"/>
                </a:lnTo>
                <a:cubicBezTo>
                  <a:pt x="204" y="102"/>
                  <a:pt x="204" y="1"/>
                  <a:pt x="77" y="1"/>
                </a:cubicBezTo>
                <a:close/>
              </a:path>
            </a:pathLst>
          </a:custGeom>
          <a:solidFill>
            <a:srgbClr val="A75441">
              <a:alpha val="982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02067568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matchingName="Background ">
  <p:cSld name="Background ">
    <p:spTree>
      <p:nvGrpSpPr>
        <p:cNvPr id="1" name="Shape 5170"/>
        <p:cNvGrpSpPr/>
        <p:nvPr/>
      </p:nvGrpSpPr>
      <p:grpSpPr>
        <a:xfrm>
          <a:off x="0" y="0"/>
          <a:ext cx="0" cy="0"/>
          <a:chOff x="0" y="0"/>
          <a:chExt cx="0" cy="0"/>
        </a:xfrm>
      </p:grpSpPr>
      <p:pic>
        <p:nvPicPr>
          <p:cNvPr id="5171" name="Google Shape;5171;p33"/>
          <p:cNvPicPr preferRelativeResize="0"/>
          <p:nvPr/>
        </p:nvPicPr>
        <p:blipFill rotWithShape="1">
          <a:blip r:embed="rId2">
            <a:alphaModFix/>
          </a:blip>
          <a:srcRect t="7798" b="7806"/>
          <a:stretch/>
        </p:blipFill>
        <p:spPr>
          <a:xfrm>
            <a:off x="0" y="0"/>
            <a:ext cx="9144003" cy="5143501"/>
          </a:xfrm>
          <a:prstGeom prst="rect">
            <a:avLst/>
          </a:prstGeom>
          <a:noFill/>
          <a:ln>
            <a:noFill/>
          </a:ln>
        </p:spPr>
      </p:pic>
      <p:sp>
        <p:nvSpPr>
          <p:cNvPr id="5172" name="Google Shape;5172;p33"/>
          <p:cNvSpPr/>
          <p:nvPr/>
        </p:nvSpPr>
        <p:spPr>
          <a:xfrm flipH="1">
            <a:off x="-49496" y="1115200"/>
            <a:ext cx="1226133" cy="1225039"/>
          </a:xfrm>
          <a:custGeom>
            <a:avLst/>
            <a:gdLst/>
            <a:ahLst/>
            <a:cxnLst/>
            <a:rect l="l" t="t" r="r" b="b"/>
            <a:pathLst>
              <a:path w="15694" h="15681" extrusionOk="0">
                <a:moveTo>
                  <a:pt x="5429" y="4565"/>
                </a:moveTo>
                <a:lnTo>
                  <a:pt x="5429" y="4578"/>
                </a:lnTo>
                <a:cubicBezTo>
                  <a:pt x="5424" y="4581"/>
                  <a:pt x="5419" y="4583"/>
                  <a:pt x="5413" y="4586"/>
                </a:cubicBezTo>
                <a:lnTo>
                  <a:pt x="5413" y="4586"/>
                </a:lnTo>
                <a:cubicBezTo>
                  <a:pt x="5420" y="4580"/>
                  <a:pt x="5425" y="4573"/>
                  <a:pt x="5429" y="4565"/>
                </a:cubicBezTo>
                <a:close/>
                <a:moveTo>
                  <a:pt x="4967" y="5715"/>
                </a:moveTo>
                <a:cubicBezTo>
                  <a:pt x="4952" y="5748"/>
                  <a:pt x="4938" y="5782"/>
                  <a:pt x="4926" y="5816"/>
                </a:cubicBezTo>
                <a:lnTo>
                  <a:pt x="4913" y="5816"/>
                </a:lnTo>
                <a:cubicBezTo>
                  <a:pt x="4931" y="5781"/>
                  <a:pt x="4949" y="5748"/>
                  <a:pt x="4967" y="5715"/>
                </a:cubicBezTo>
                <a:close/>
                <a:moveTo>
                  <a:pt x="5171" y="6087"/>
                </a:moveTo>
                <a:lnTo>
                  <a:pt x="5158" y="6100"/>
                </a:lnTo>
                <a:cubicBezTo>
                  <a:pt x="5133" y="6113"/>
                  <a:pt x="5107" y="6126"/>
                  <a:pt x="5068" y="6138"/>
                </a:cubicBezTo>
                <a:cubicBezTo>
                  <a:pt x="5107" y="6113"/>
                  <a:pt x="5133" y="6100"/>
                  <a:pt x="5171" y="6087"/>
                </a:cubicBezTo>
                <a:close/>
                <a:moveTo>
                  <a:pt x="11051" y="6577"/>
                </a:moveTo>
                <a:lnTo>
                  <a:pt x="11051" y="6577"/>
                </a:lnTo>
                <a:cubicBezTo>
                  <a:pt x="11090" y="6590"/>
                  <a:pt x="11129" y="6603"/>
                  <a:pt x="11167" y="6628"/>
                </a:cubicBezTo>
                <a:lnTo>
                  <a:pt x="11154" y="6641"/>
                </a:lnTo>
                <a:cubicBezTo>
                  <a:pt x="11129" y="6616"/>
                  <a:pt x="11090" y="6590"/>
                  <a:pt x="11051" y="6577"/>
                </a:cubicBezTo>
                <a:close/>
                <a:moveTo>
                  <a:pt x="13630" y="7080"/>
                </a:moveTo>
                <a:cubicBezTo>
                  <a:pt x="13630" y="7090"/>
                  <a:pt x="13630" y="7092"/>
                  <a:pt x="13624" y="7099"/>
                </a:cubicBezTo>
                <a:lnTo>
                  <a:pt x="13624" y="7099"/>
                </a:lnTo>
                <a:cubicBezTo>
                  <a:pt x="13627" y="7092"/>
                  <a:pt x="13630" y="7086"/>
                  <a:pt x="13630" y="7080"/>
                </a:cubicBezTo>
                <a:close/>
                <a:moveTo>
                  <a:pt x="13962" y="6947"/>
                </a:moveTo>
                <a:cubicBezTo>
                  <a:pt x="14057" y="6947"/>
                  <a:pt x="14003" y="7049"/>
                  <a:pt x="13991" y="7118"/>
                </a:cubicBezTo>
                <a:lnTo>
                  <a:pt x="13927" y="7247"/>
                </a:lnTo>
                <a:lnTo>
                  <a:pt x="13914" y="7234"/>
                </a:lnTo>
                <a:lnTo>
                  <a:pt x="13630" y="7067"/>
                </a:lnTo>
                <a:cubicBezTo>
                  <a:pt x="13695" y="6964"/>
                  <a:pt x="13824" y="6977"/>
                  <a:pt x="13927" y="6951"/>
                </a:cubicBezTo>
                <a:cubicBezTo>
                  <a:pt x="13941" y="6948"/>
                  <a:pt x="13952" y="6947"/>
                  <a:pt x="13962" y="6947"/>
                </a:cubicBezTo>
                <a:close/>
                <a:moveTo>
                  <a:pt x="12083" y="7441"/>
                </a:moveTo>
                <a:lnTo>
                  <a:pt x="12083" y="7441"/>
                </a:lnTo>
                <a:cubicBezTo>
                  <a:pt x="12096" y="7454"/>
                  <a:pt x="12122" y="7454"/>
                  <a:pt x="12134" y="7454"/>
                </a:cubicBezTo>
                <a:cubicBezTo>
                  <a:pt x="12131" y="7457"/>
                  <a:pt x="12126" y="7459"/>
                  <a:pt x="12120" y="7459"/>
                </a:cubicBezTo>
                <a:cubicBezTo>
                  <a:pt x="12108" y="7459"/>
                  <a:pt x="12092" y="7450"/>
                  <a:pt x="12083" y="7441"/>
                </a:cubicBezTo>
                <a:close/>
                <a:moveTo>
                  <a:pt x="11987" y="9152"/>
                </a:moveTo>
                <a:cubicBezTo>
                  <a:pt x="12025" y="9152"/>
                  <a:pt x="12067" y="9186"/>
                  <a:pt x="12122" y="9259"/>
                </a:cubicBezTo>
                <a:lnTo>
                  <a:pt x="12122" y="9272"/>
                </a:lnTo>
                <a:cubicBezTo>
                  <a:pt x="12054" y="9195"/>
                  <a:pt x="12016" y="9154"/>
                  <a:pt x="11979" y="9154"/>
                </a:cubicBezTo>
                <a:cubicBezTo>
                  <a:pt x="11967" y="9154"/>
                  <a:pt x="11954" y="9159"/>
                  <a:pt x="11941" y="9169"/>
                </a:cubicBezTo>
                <a:lnTo>
                  <a:pt x="11941" y="9169"/>
                </a:lnTo>
                <a:cubicBezTo>
                  <a:pt x="11956" y="9157"/>
                  <a:pt x="11971" y="9152"/>
                  <a:pt x="11987" y="9152"/>
                </a:cubicBezTo>
                <a:close/>
                <a:moveTo>
                  <a:pt x="8724" y="9752"/>
                </a:moveTo>
                <a:cubicBezTo>
                  <a:pt x="8730" y="9752"/>
                  <a:pt x="8737" y="9755"/>
                  <a:pt x="8743" y="9762"/>
                </a:cubicBezTo>
                <a:lnTo>
                  <a:pt x="8704" y="9762"/>
                </a:lnTo>
                <a:cubicBezTo>
                  <a:pt x="8711" y="9755"/>
                  <a:pt x="8717" y="9752"/>
                  <a:pt x="8724" y="9752"/>
                </a:cubicBezTo>
                <a:close/>
                <a:moveTo>
                  <a:pt x="1264" y="9968"/>
                </a:moveTo>
                <a:cubicBezTo>
                  <a:pt x="1200" y="10071"/>
                  <a:pt x="1019" y="9968"/>
                  <a:pt x="968" y="10110"/>
                </a:cubicBezTo>
                <a:cubicBezTo>
                  <a:pt x="1093" y="10148"/>
                  <a:pt x="1166" y="10170"/>
                  <a:pt x="1218" y="10170"/>
                </a:cubicBezTo>
                <a:cubicBezTo>
                  <a:pt x="1290" y="10170"/>
                  <a:pt x="1324" y="10129"/>
                  <a:pt x="1406" y="10033"/>
                </a:cubicBezTo>
                <a:lnTo>
                  <a:pt x="1264" y="9968"/>
                </a:lnTo>
                <a:close/>
                <a:moveTo>
                  <a:pt x="832" y="13409"/>
                </a:moveTo>
                <a:lnTo>
                  <a:pt x="826" y="13424"/>
                </a:lnTo>
                <a:lnTo>
                  <a:pt x="826" y="13428"/>
                </a:lnTo>
                <a:lnTo>
                  <a:pt x="826" y="13428"/>
                </a:lnTo>
                <a:cubicBezTo>
                  <a:pt x="830" y="13423"/>
                  <a:pt x="835" y="13417"/>
                  <a:pt x="839" y="13411"/>
                </a:cubicBezTo>
                <a:cubicBezTo>
                  <a:pt x="837" y="13410"/>
                  <a:pt x="834" y="13410"/>
                  <a:pt x="832" y="13409"/>
                </a:cubicBezTo>
                <a:close/>
                <a:moveTo>
                  <a:pt x="555" y="13411"/>
                </a:moveTo>
                <a:lnTo>
                  <a:pt x="478" y="13514"/>
                </a:lnTo>
                <a:cubicBezTo>
                  <a:pt x="607" y="13669"/>
                  <a:pt x="452" y="13695"/>
                  <a:pt x="375" y="13772"/>
                </a:cubicBezTo>
                <a:cubicBezTo>
                  <a:pt x="310" y="13836"/>
                  <a:pt x="233" y="13901"/>
                  <a:pt x="143" y="13953"/>
                </a:cubicBezTo>
                <a:cubicBezTo>
                  <a:pt x="14" y="14030"/>
                  <a:pt x="1" y="14133"/>
                  <a:pt x="143" y="14210"/>
                </a:cubicBezTo>
                <a:cubicBezTo>
                  <a:pt x="310" y="14198"/>
                  <a:pt x="362" y="14043"/>
                  <a:pt x="439" y="13927"/>
                </a:cubicBezTo>
                <a:cubicBezTo>
                  <a:pt x="500" y="13851"/>
                  <a:pt x="551" y="13820"/>
                  <a:pt x="596" y="13820"/>
                </a:cubicBezTo>
                <a:cubicBezTo>
                  <a:pt x="667" y="13820"/>
                  <a:pt x="725" y="13892"/>
                  <a:pt x="787" y="13978"/>
                </a:cubicBezTo>
                <a:lnTo>
                  <a:pt x="890" y="13849"/>
                </a:lnTo>
                <a:cubicBezTo>
                  <a:pt x="813" y="13785"/>
                  <a:pt x="736" y="13733"/>
                  <a:pt x="839" y="13630"/>
                </a:cubicBezTo>
                <a:cubicBezTo>
                  <a:pt x="839" y="13579"/>
                  <a:pt x="852" y="13527"/>
                  <a:pt x="852" y="13475"/>
                </a:cubicBezTo>
                <a:lnTo>
                  <a:pt x="826" y="13450"/>
                </a:lnTo>
                <a:lnTo>
                  <a:pt x="826" y="13428"/>
                </a:lnTo>
                <a:lnTo>
                  <a:pt x="826" y="13428"/>
                </a:lnTo>
                <a:cubicBezTo>
                  <a:pt x="779" y="13488"/>
                  <a:pt x="735" y="13517"/>
                  <a:pt x="692" y="13517"/>
                </a:cubicBezTo>
                <a:cubicBezTo>
                  <a:pt x="645" y="13517"/>
                  <a:pt x="600" y="13482"/>
                  <a:pt x="555" y="13411"/>
                </a:cubicBezTo>
                <a:close/>
                <a:moveTo>
                  <a:pt x="15693" y="1"/>
                </a:moveTo>
                <a:cubicBezTo>
                  <a:pt x="15577" y="39"/>
                  <a:pt x="15139" y="26"/>
                  <a:pt x="15139" y="181"/>
                </a:cubicBezTo>
                <a:cubicBezTo>
                  <a:pt x="15139" y="542"/>
                  <a:pt x="15087" y="620"/>
                  <a:pt x="14778" y="620"/>
                </a:cubicBezTo>
                <a:cubicBezTo>
                  <a:pt x="14762" y="618"/>
                  <a:pt x="14747" y="618"/>
                  <a:pt x="14731" y="618"/>
                </a:cubicBezTo>
                <a:cubicBezTo>
                  <a:pt x="14592" y="618"/>
                  <a:pt x="14457" y="669"/>
                  <a:pt x="14352" y="761"/>
                </a:cubicBezTo>
                <a:cubicBezTo>
                  <a:pt x="14275" y="761"/>
                  <a:pt x="14236" y="813"/>
                  <a:pt x="14223" y="890"/>
                </a:cubicBezTo>
                <a:cubicBezTo>
                  <a:pt x="14212" y="960"/>
                  <a:pt x="14190" y="1008"/>
                  <a:pt x="14120" y="1008"/>
                </a:cubicBezTo>
                <a:cubicBezTo>
                  <a:pt x="14112" y="1008"/>
                  <a:pt x="14104" y="1008"/>
                  <a:pt x="14094" y="1006"/>
                </a:cubicBezTo>
                <a:lnTo>
                  <a:pt x="13965" y="1122"/>
                </a:lnTo>
                <a:cubicBezTo>
                  <a:pt x="13955" y="1154"/>
                  <a:pt x="13927" y="1177"/>
                  <a:pt x="13896" y="1177"/>
                </a:cubicBezTo>
                <a:cubicBezTo>
                  <a:pt x="13889" y="1177"/>
                  <a:pt x="13882" y="1176"/>
                  <a:pt x="13875" y="1174"/>
                </a:cubicBezTo>
                <a:cubicBezTo>
                  <a:pt x="13862" y="1200"/>
                  <a:pt x="13837" y="1226"/>
                  <a:pt x="13811" y="1238"/>
                </a:cubicBezTo>
                <a:cubicBezTo>
                  <a:pt x="13733" y="1290"/>
                  <a:pt x="13656" y="1342"/>
                  <a:pt x="13733" y="1458"/>
                </a:cubicBezTo>
                <a:cubicBezTo>
                  <a:pt x="13798" y="1587"/>
                  <a:pt x="13733" y="1664"/>
                  <a:pt x="13617" y="1716"/>
                </a:cubicBezTo>
                <a:cubicBezTo>
                  <a:pt x="13595" y="1712"/>
                  <a:pt x="13572" y="1710"/>
                  <a:pt x="13549" y="1710"/>
                </a:cubicBezTo>
                <a:cubicBezTo>
                  <a:pt x="13485" y="1710"/>
                  <a:pt x="13418" y="1722"/>
                  <a:pt x="13352" y="1722"/>
                </a:cubicBezTo>
                <a:cubicBezTo>
                  <a:pt x="13293" y="1722"/>
                  <a:pt x="13235" y="1713"/>
                  <a:pt x="13179" y="1677"/>
                </a:cubicBezTo>
                <a:cubicBezTo>
                  <a:pt x="13140" y="1728"/>
                  <a:pt x="13114" y="1780"/>
                  <a:pt x="13153" y="1845"/>
                </a:cubicBezTo>
                <a:cubicBezTo>
                  <a:pt x="13178" y="1833"/>
                  <a:pt x="13202" y="1829"/>
                  <a:pt x="13225" y="1829"/>
                </a:cubicBezTo>
                <a:cubicBezTo>
                  <a:pt x="13308" y="1829"/>
                  <a:pt x="13379" y="1889"/>
                  <a:pt x="13450" y="1909"/>
                </a:cubicBezTo>
                <a:cubicBezTo>
                  <a:pt x="13643" y="2077"/>
                  <a:pt x="13411" y="2154"/>
                  <a:pt x="13372" y="2283"/>
                </a:cubicBezTo>
                <a:lnTo>
                  <a:pt x="13205" y="2283"/>
                </a:lnTo>
                <a:lnTo>
                  <a:pt x="13166" y="2360"/>
                </a:lnTo>
                <a:lnTo>
                  <a:pt x="13127" y="2335"/>
                </a:lnTo>
                <a:cubicBezTo>
                  <a:pt x="13127" y="2373"/>
                  <a:pt x="13089" y="2399"/>
                  <a:pt x="13050" y="2399"/>
                </a:cubicBezTo>
                <a:cubicBezTo>
                  <a:pt x="13011" y="2451"/>
                  <a:pt x="12960" y="2502"/>
                  <a:pt x="12921" y="2554"/>
                </a:cubicBezTo>
                <a:cubicBezTo>
                  <a:pt x="12767" y="2708"/>
                  <a:pt x="12675" y="2788"/>
                  <a:pt x="12594" y="2788"/>
                </a:cubicBezTo>
                <a:cubicBezTo>
                  <a:pt x="12505" y="2788"/>
                  <a:pt x="12430" y="2691"/>
                  <a:pt x="12302" y="2489"/>
                </a:cubicBezTo>
                <a:lnTo>
                  <a:pt x="12238" y="2592"/>
                </a:lnTo>
                <a:cubicBezTo>
                  <a:pt x="12251" y="2631"/>
                  <a:pt x="12251" y="2670"/>
                  <a:pt x="12251" y="2708"/>
                </a:cubicBezTo>
                <a:cubicBezTo>
                  <a:pt x="12225" y="2915"/>
                  <a:pt x="11967" y="2786"/>
                  <a:pt x="11889" y="2953"/>
                </a:cubicBezTo>
                <a:cubicBezTo>
                  <a:pt x="11850" y="3071"/>
                  <a:pt x="11737" y="3144"/>
                  <a:pt x="11622" y="3144"/>
                </a:cubicBezTo>
                <a:cubicBezTo>
                  <a:pt x="11586" y="3144"/>
                  <a:pt x="11550" y="3137"/>
                  <a:pt x="11516" y="3121"/>
                </a:cubicBezTo>
                <a:cubicBezTo>
                  <a:pt x="11493" y="3115"/>
                  <a:pt x="11472" y="3113"/>
                  <a:pt x="11453" y="3113"/>
                </a:cubicBezTo>
                <a:cubicBezTo>
                  <a:pt x="11342" y="3113"/>
                  <a:pt x="11285" y="3203"/>
                  <a:pt x="11219" y="3302"/>
                </a:cubicBezTo>
                <a:cubicBezTo>
                  <a:pt x="11090" y="3521"/>
                  <a:pt x="10987" y="3779"/>
                  <a:pt x="10703" y="3856"/>
                </a:cubicBezTo>
                <a:lnTo>
                  <a:pt x="10703" y="3869"/>
                </a:lnTo>
                <a:cubicBezTo>
                  <a:pt x="10768" y="3933"/>
                  <a:pt x="10368" y="4024"/>
                  <a:pt x="10716" y="4088"/>
                </a:cubicBezTo>
                <a:cubicBezTo>
                  <a:pt x="10781" y="4101"/>
                  <a:pt x="10768" y="4204"/>
                  <a:pt x="10716" y="4269"/>
                </a:cubicBezTo>
                <a:cubicBezTo>
                  <a:pt x="10639" y="4359"/>
                  <a:pt x="10600" y="4436"/>
                  <a:pt x="10716" y="4527"/>
                </a:cubicBezTo>
                <a:cubicBezTo>
                  <a:pt x="10832" y="4617"/>
                  <a:pt x="10806" y="4720"/>
                  <a:pt x="10755" y="4836"/>
                </a:cubicBezTo>
                <a:cubicBezTo>
                  <a:pt x="10729" y="4901"/>
                  <a:pt x="10639" y="4991"/>
                  <a:pt x="10690" y="5017"/>
                </a:cubicBezTo>
                <a:cubicBezTo>
                  <a:pt x="10884" y="5133"/>
                  <a:pt x="10806" y="5403"/>
                  <a:pt x="10987" y="5519"/>
                </a:cubicBezTo>
                <a:cubicBezTo>
                  <a:pt x="10871" y="5648"/>
                  <a:pt x="10948" y="5855"/>
                  <a:pt x="11116" y="5893"/>
                </a:cubicBezTo>
                <a:cubicBezTo>
                  <a:pt x="11438" y="5997"/>
                  <a:pt x="11670" y="6267"/>
                  <a:pt x="11980" y="6396"/>
                </a:cubicBezTo>
                <a:lnTo>
                  <a:pt x="12083" y="6409"/>
                </a:lnTo>
                <a:cubicBezTo>
                  <a:pt x="12238" y="6512"/>
                  <a:pt x="12251" y="6719"/>
                  <a:pt x="12134" y="6848"/>
                </a:cubicBezTo>
                <a:cubicBezTo>
                  <a:pt x="12031" y="6951"/>
                  <a:pt x="12018" y="7106"/>
                  <a:pt x="12096" y="7222"/>
                </a:cubicBezTo>
                <a:lnTo>
                  <a:pt x="12057" y="7222"/>
                </a:lnTo>
                <a:lnTo>
                  <a:pt x="12044" y="7260"/>
                </a:lnTo>
                <a:lnTo>
                  <a:pt x="11825" y="7183"/>
                </a:lnTo>
                <a:cubicBezTo>
                  <a:pt x="11799" y="6835"/>
                  <a:pt x="11773" y="6499"/>
                  <a:pt x="11309" y="6461"/>
                </a:cubicBezTo>
                <a:cubicBezTo>
                  <a:pt x="11154" y="6448"/>
                  <a:pt x="11206" y="6332"/>
                  <a:pt x="11206" y="6229"/>
                </a:cubicBezTo>
                <a:cubicBezTo>
                  <a:pt x="11214" y="6089"/>
                  <a:pt x="11181" y="6023"/>
                  <a:pt x="11105" y="6023"/>
                </a:cubicBezTo>
                <a:cubicBezTo>
                  <a:pt x="11062" y="6023"/>
                  <a:pt x="11006" y="6045"/>
                  <a:pt x="10935" y="6087"/>
                </a:cubicBezTo>
                <a:cubicBezTo>
                  <a:pt x="10897" y="6113"/>
                  <a:pt x="10845" y="6151"/>
                  <a:pt x="10806" y="6190"/>
                </a:cubicBezTo>
                <a:lnTo>
                  <a:pt x="10729" y="6151"/>
                </a:lnTo>
                <a:cubicBezTo>
                  <a:pt x="10639" y="5906"/>
                  <a:pt x="10471" y="5700"/>
                  <a:pt x="10239" y="5558"/>
                </a:cubicBezTo>
                <a:cubicBezTo>
                  <a:pt x="10278" y="5236"/>
                  <a:pt x="10265" y="5223"/>
                  <a:pt x="9955" y="4965"/>
                </a:cubicBezTo>
                <a:lnTo>
                  <a:pt x="9955" y="4965"/>
                </a:lnTo>
                <a:cubicBezTo>
                  <a:pt x="9955" y="5184"/>
                  <a:pt x="9981" y="5378"/>
                  <a:pt x="10162" y="5507"/>
                </a:cubicBezTo>
                <a:cubicBezTo>
                  <a:pt x="10088" y="5543"/>
                  <a:pt x="10022" y="5567"/>
                  <a:pt x="9964" y="5567"/>
                </a:cubicBezTo>
                <a:cubicBezTo>
                  <a:pt x="9879" y="5567"/>
                  <a:pt x="9813" y="5516"/>
                  <a:pt x="9775" y="5378"/>
                </a:cubicBezTo>
                <a:cubicBezTo>
                  <a:pt x="9723" y="5262"/>
                  <a:pt x="9684" y="5133"/>
                  <a:pt x="9684" y="5017"/>
                </a:cubicBezTo>
                <a:cubicBezTo>
                  <a:pt x="9801" y="4901"/>
                  <a:pt x="9775" y="4797"/>
                  <a:pt x="9633" y="4759"/>
                </a:cubicBezTo>
                <a:cubicBezTo>
                  <a:pt x="9618" y="4756"/>
                  <a:pt x="9605" y="4755"/>
                  <a:pt x="9593" y="4755"/>
                </a:cubicBezTo>
                <a:cubicBezTo>
                  <a:pt x="9494" y="4755"/>
                  <a:pt x="9505" y="4847"/>
                  <a:pt x="9517" y="4939"/>
                </a:cubicBezTo>
                <a:cubicBezTo>
                  <a:pt x="9504" y="4939"/>
                  <a:pt x="9491" y="4952"/>
                  <a:pt x="9491" y="4965"/>
                </a:cubicBezTo>
                <a:cubicBezTo>
                  <a:pt x="9349" y="4965"/>
                  <a:pt x="9182" y="4965"/>
                  <a:pt x="9220" y="4746"/>
                </a:cubicBezTo>
                <a:cubicBezTo>
                  <a:pt x="9232" y="4688"/>
                  <a:pt x="9233" y="4641"/>
                  <a:pt x="9178" y="4641"/>
                </a:cubicBezTo>
                <a:cubicBezTo>
                  <a:pt x="9171" y="4641"/>
                  <a:pt x="9164" y="4641"/>
                  <a:pt x="9156" y="4643"/>
                </a:cubicBezTo>
                <a:cubicBezTo>
                  <a:pt x="9066" y="4656"/>
                  <a:pt x="8937" y="4643"/>
                  <a:pt x="8911" y="4772"/>
                </a:cubicBezTo>
                <a:cubicBezTo>
                  <a:pt x="8898" y="4836"/>
                  <a:pt x="8924" y="4888"/>
                  <a:pt x="8975" y="4913"/>
                </a:cubicBezTo>
                <a:cubicBezTo>
                  <a:pt x="9130" y="4965"/>
                  <a:pt x="9298" y="4952"/>
                  <a:pt x="9414" y="5081"/>
                </a:cubicBezTo>
                <a:cubicBezTo>
                  <a:pt x="9414" y="5184"/>
                  <a:pt x="9362" y="5236"/>
                  <a:pt x="9259" y="5236"/>
                </a:cubicBezTo>
                <a:cubicBezTo>
                  <a:pt x="9014" y="5262"/>
                  <a:pt x="8782" y="5326"/>
                  <a:pt x="8550" y="5429"/>
                </a:cubicBezTo>
                <a:cubicBezTo>
                  <a:pt x="8525" y="5442"/>
                  <a:pt x="8506" y="5447"/>
                  <a:pt x="8493" y="5447"/>
                </a:cubicBezTo>
                <a:cubicBezTo>
                  <a:pt x="8426" y="5447"/>
                  <a:pt x="8498" y="5303"/>
                  <a:pt x="8498" y="5249"/>
                </a:cubicBezTo>
                <a:lnTo>
                  <a:pt x="8563" y="5081"/>
                </a:lnTo>
                <a:cubicBezTo>
                  <a:pt x="8666" y="4862"/>
                  <a:pt x="8666" y="4604"/>
                  <a:pt x="8550" y="4385"/>
                </a:cubicBezTo>
                <a:cubicBezTo>
                  <a:pt x="8227" y="4359"/>
                  <a:pt x="8318" y="4062"/>
                  <a:pt x="8227" y="3882"/>
                </a:cubicBezTo>
                <a:cubicBezTo>
                  <a:pt x="8047" y="3830"/>
                  <a:pt x="7957" y="3624"/>
                  <a:pt x="8034" y="3456"/>
                </a:cubicBezTo>
                <a:lnTo>
                  <a:pt x="7931" y="3405"/>
                </a:lnTo>
                <a:cubicBezTo>
                  <a:pt x="7866" y="3454"/>
                  <a:pt x="7805" y="3472"/>
                  <a:pt x="7746" y="3472"/>
                </a:cubicBezTo>
                <a:cubicBezTo>
                  <a:pt x="7603" y="3472"/>
                  <a:pt x="7470" y="3368"/>
                  <a:pt x="7325" y="3340"/>
                </a:cubicBezTo>
                <a:cubicBezTo>
                  <a:pt x="7314" y="3339"/>
                  <a:pt x="7303" y="3338"/>
                  <a:pt x="7292" y="3338"/>
                </a:cubicBezTo>
                <a:cubicBezTo>
                  <a:pt x="7152" y="3338"/>
                  <a:pt x="7028" y="3445"/>
                  <a:pt x="6890" y="3445"/>
                </a:cubicBezTo>
                <a:cubicBezTo>
                  <a:pt x="6839" y="3445"/>
                  <a:pt x="6787" y="3431"/>
                  <a:pt x="6732" y="3392"/>
                </a:cubicBezTo>
                <a:cubicBezTo>
                  <a:pt x="6680" y="3366"/>
                  <a:pt x="6628" y="3340"/>
                  <a:pt x="6577" y="3314"/>
                </a:cubicBezTo>
                <a:cubicBezTo>
                  <a:pt x="6512" y="3224"/>
                  <a:pt x="6461" y="3121"/>
                  <a:pt x="6448" y="3005"/>
                </a:cubicBezTo>
                <a:cubicBezTo>
                  <a:pt x="6422" y="2889"/>
                  <a:pt x="6371" y="2799"/>
                  <a:pt x="6229" y="2799"/>
                </a:cubicBezTo>
                <a:cubicBezTo>
                  <a:pt x="6203" y="2941"/>
                  <a:pt x="6345" y="3018"/>
                  <a:pt x="6345" y="3147"/>
                </a:cubicBezTo>
                <a:cubicBezTo>
                  <a:pt x="6383" y="3186"/>
                  <a:pt x="6383" y="3237"/>
                  <a:pt x="6358" y="3276"/>
                </a:cubicBezTo>
                <a:cubicBezTo>
                  <a:pt x="6319" y="3353"/>
                  <a:pt x="6306" y="3443"/>
                  <a:pt x="6319" y="3534"/>
                </a:cubicBezTo>
                <a:cubicBezTo>
                  <a:pt x="6345" y="3547"/>
                  <a:pt x="6358" y="3559"/>
                  <a:pt x="6371" y="3585"/>
                </a:cubicBezTo>
                <a:cubicBezTo>
                  <a:pt x="6332" y="3676"/>
                  <a:pt x="6280" y="3766"/>
                  <a:pt x="6164" y="3792"/>
                </a:cubicBezTo>
                <a:lnTo>
                  <a:pt x="6061" y="3908"/>
                </a:lnTo>
                <a:lnTo>
                  <a:pt x="5919" y="3998"/>
                </a:lnTo>
                <a:cubicBezTo>
                  <a:pt x="5849" y="3966"/>
                  <a:pt x="5779" y="3940"/>
                  <a:pt x="5725" y="3940"/>
                </a:cubicBezTo>
                <a:cubicBezTo>
                  <a:pt x="5650" y="3940"/>
                  <a:pt x="5606" y="3990"/>
                  <a:pt x="5636" y="4140"/>
                </a:cubicBezTo>
                <a:cubicBezTo>
                  <a:pt x="5700" y="4398"/>
                  <a:pt x="5507" y="4411"/>
                  <a:pt x="5416" y="4527"/>
                </a:cubicBezTo>
                <a:cubicBezTo>
                  <a:pt x="5342" y="4463"/>
                  <a:pt x="5250" y="4432"/>
                  <a:pt x="5160" y="4432"/>
                </a:cubicBezTo>
                <a:cubicBezTo>
                  <a:pt x="5031" y="4432"/>
                  <a:pt x="4904" y="4495"/>
                  <a:pt x="4836" y="4617"/>
                </a:cubicBezTo>
                <a:cubicBezTo>
                  <a:pt x="4720" y="4643"/>
                  <a:pt x="4694" y="4707"/>
                  <a:pt x="4772" y="4784"/>
                </a:cubicBezTo>
                <a:cubicBezTo>
                  <a:pt x="4798" y="4811"/>
                  <a:pt x="4823" y="4822"/>
                  <a:pt x="4846" y="4822"/>
                </a:cubicBezTo>
                <a:cubicBezTo>
                  <a:pt x="4890" y="4822"/>
                  <a:pt x="4927" y="4780"/>
                  <a:pt x="4952" y="4720"/>
                </a:cubicBezTo>
                <a:cubicBezTo>
                  <a:pt x="5010" y="4627"/>
                  <a:pt x="5110" y="4576"/>
                  <a:pt x="5223" y="4576"/>
                </a:cubicBezTo>
                <a:cubicBezTo>
                  <a:pt x="5236" y="4576"/>
                  <a:pt x="5249" y="4577"/>
                  <a:pt x="5262" y="4578"/>
                </a:cubicBezTo>
                <a:lnTo>
                  <a:pt x="5210" y="4733"/>
                </a:lnTo>
                <a:cubicBezTo>
                  <a:pt x="4991" y="4888"/>
                  <a:pt x="4965" y="5158"/>
                  <a:pt x="4901" y="5403"/>
                </a:cubicBezTo>
                <a:cubicBezTo>
                  <a:pt x="4857" y="5554"/>
                  <a:pt x="4823" y="5705"/>
                  <a:pt x="4662" y="5705"/>
                </a:cubicBezTo>
                <a:cubicBezTo>
                  <a:pt x="4631" y="5705"/>
                  <a:pt x="4595" y="5700"/>
                  <a:pt x="4552" y="5687"/>
                </a:cubicBezTo>
                <a:cubicBezTo>
                  <a:pt x="4514" y="5752"/>
                  <a:pt x="4436" y="5829"/>
                  <a:pt x="4449" y="5842"/>
                </a:cubicBezTo>
                <a:cubicBezTo>
                  <a:pt x="4578" y="6022"/>
                  <a:pt x="4449" y="6190"/>
                  <a:pt x="4411" y="6358"/>
                </a:cubicBezTo>
                <a:cubicBezTo>
                  <a:pt x="4424" y="6371"/>
                  <a:pt x="4436" y="6396"/>
                  <a:pt x="4424" y="6422"/>
                </a:cubicBezTo>
                <a:cubicBezTo>
                  <a:pt x="4514" y="6487"/>
                  <a:pt x="4527" y="6603"/>
                  <a:pt x="4462" y="6693"/>
                </a:cubicBezTo>
                <a:cubicBezTo>
                  <a:pt x="4411" y="6757"/>
                  <a:pt x="4436" y="6822"/>
                  <a:pt x="4449" y="6886"/>
                </a:cubicBezTo>
                <a:cubicBezTo>
                  <a:pt x="4424" y="6938"/>
                  <a:pt x="4398" y="6989"/>
                  <a:pt x="4372" y="7041"/>
                </a:cubicBezTo>
                <a:cubicBezTo>
                  <a:pt x="4315" y="7064"/>
                  <a:pt x="4256" y="7074"/>
                  <a:pt x="4197" y="7074"/>
                </a:cubicBezTo>
                <a:cubicBezTo>
                  <a:pt x="4121" y="7074"/>
                  <a:pt x="4045" y="7057"/>
                  <a:pt x="3972" y="7028"/>
                </a:cubicBezTo>
                <a:lnTo>
                  <a:pt x="3972" y="7028"/>
                </a:lnTo>
                <a:cubicBezTo>
                  <a:pt x="3972" y="7106"/>
                  <a:pt x="4024" y="7131"/>
                  <a:pt x="4075" y="7170"/>
                </a:cubicBezTo>
                <a:cubicBezTo>
                  <a:pt x="4295" y="7325"/>
                  <a:pt x="4166" y="7492"/>
                  <a:pt x="4101" y="7647"/>
                </a:cubicBezTo>
                <a:cubicBezTo>
                  <a:pt x="4057" y="7729"/>
                  <a:pt x="3995" y="7763"/>
                  <a:pt x="3929" y="7763"/>
                </a:cubicBezTo>
                <a:cubicBezTo>
                  <a:pt x="3880" y="7763"/>
                  <a:pt x="3828" y="7744"/>
                  <a:pt x="3779" y="7712"/>
                </a:cubicBezTo>
                <a:lnTo>
                  <a:pt x="3779" y="7712"/>
                </a:lnTo>
                <a:cubicBezTo>
                  <a:pt x="3714" y="7815"/>
                  <a:pt x="3792" y="7892"/>
                  <a:pt x="3830" y="7982"/>
                </a:cubicBezTo>
                <a:cubicBezTo>
                  <a:pt x="3959" y="8124"/>
                  <a:pt x="3908" y="8227"/>
                  <a:pt x="3740" y="8292"/>
                </a:cubicBezTo>
                <a:lnTo>
                  <a:pt x="3650" y="8434"/>
                </a:lnTo>
                <a:cubicBezTo>
                  <a:pt x="3572" y="8575"/>
                  <a:pt x="3701" y="8756"/>
                  <a:pt x="3572" y="8885"/>
                </a:cubicBezTo>
                <a:cubicBezTo>
                  <a:pt x="3572" y="8911"/>
                  <a:pt x="3560" y="8937"/>
                  <a:pt x="3547" y="8949"/>
                </a:cubicBezTo>
                <a:cubicBezTo>
                  <a:pt x="3585" y="8975"/>
                  <a:pt x="3611" y="9001"/>
                  <a:pt x="3650" y="9027"/>
                </a:cubicBezTo>
                <a:cubicBezTo>
                  <a:pt x="3882" y="9182"/>
                  <a:pt x="3882" y="9182"/>
                  <a:pt x="3663" y="9388"/>
                </a:cubicBezTo>
                <a:cubicBezTo>
                  <a:pt x="3590" y="9356"/>
                  <a:pt x="3521" y="9344"/>
                  <a:pt x="3454" y="9344"/>
                </a:cubicBezTo>
                <a:cubicBezTo>
                  <a:pt x="3245" y="9344"/>
                  <a:pt x="3055" y="9462"/>
                  <a:pt x="2850" y="9491"/>
                </a:cubicBezTo>
                <a:cubicBezTo>
                  <a:pt x="2837" y="9504"/>
                  <a:pt x="2825" y="9530"/>
                  <a:pt x="2812" y="9543"/>
                </a:cubicBezTo>
                <a:cubicBezTo>
                  <a:pt x="2709" y="9543"/>
                  <a:pt x="2605" y="9517"/>
                  <a:pt x="2515" y="9478"/>
                </a:cubicBezTo>
                <a:cubicBezTo>
                  <a:pt x="2439" y="9451"/>
                  <a:pt x="2360" y="9424"/>
                  <a:pt x="2293" y="9424"/>
                </a:cubicBezTo>
                <a:cubicBezTo>
                  <a:pt x="2201" y="9424"/>
                  <a:pt x="2130" y="9474"/>
                  <a:pt x="2115" y="9646"/>
                </a:cubicBezTo>
                <a:cubicBezTo>
                  <a:pt x="1956" y="9667"/>
                  <a:pt x="1884" y="9900"/>
                  <a:pt x="1711" y="9900"/>
                </a:cubicBezTo>
                <a:cubicBezTo>
                  <a:pt x="1674" y="9900"/>
                  <a:pt x="1634" y="9890"/>
                  <a:pt x="1587" y="9865"/>
                </a:cubicBezTo>
                <a:cubicBezTo>
                  <a:pt x="1576" y="9860"/>
                  <a:pt x="1566" y="9858"/>
                  <a:pt x="1558" y="9858"/>
                </a:cubicBezTo>
                <a:cubicBezTo>
                  <a:pt x="1490" y="9858"/>
                  <a:pt x="1463" y="9976"/>
                  <a:pt x="1406" y="10033"/>
                </a:cubicBezTo>
                <a:cubicBezTo>
                  <a:pt x="1625" y="10136"/>
                  <a:pt x="1625" y="10136"/>
                  <a:pt x="1484" y="10368"/>
                </a:cubicBezTo>
                <a:cubicBezTo>
                  <a:pt x="1213" y="10548"/>
                  <a:pt x="1032" y="10845"/>
                  <a:pt x="994" y="11167"/>
                </a:cubicBezTo>
                <a:cubicBezTo>
                  <a:pt x="968" y="11580"/>
                  <a:pt x="890" y="11580"/>
                  <a:pt x="542" y="11670"/>
                </a:cubicBezTo>
                <a:cubicBezTo>
                  <a:pt x="736" y="11760"/>
                  <a:pt x="942" y="11825"/>
                  <a:pt x="1045" y="12018"/>
                </a:cubicBezTo>
                <a:cubicBezTo>
                  <a:pt x="1019" y="12031"/>
                  <a:pt x="1006" y="12057"/>
                  <a:pt x="1006" y="12096"/>
                </a:cubicBezTo>
                <a:cubicBezTo>
                  <a:pt x="929" y="12250"/>
                  <a:pt x="865" y="12405"/>
                  <a:pt x="787" y="12547"/>
                </a:cubicBezTo>
                <a:cubicBezTo>
                  <a:pt x="787" y="12611"/>
                  <a:pt x="787" y="12676"/>
                  <a:pt x="839" y="12715"/>
                </a:cubicBezTo>
                <a:cubicBezTo>
                  <a:pt x="853" y="12711"/>
                  <a:pt x="866" y="12710"/>
                  <a:pt x="878" y="12710"/>
                </a:cubicBezTo>
                <a:cubicBezTo>
                  <a:pt x="1007" y="12710"/>
                  <a:pt x="1017" y="12883"/>
                  <a:pt x="1135" y="12895"/>
                </a:cubicBezTo>
                <a:cubicBezTo>
                  <a:pt x="1032" y="13024"/>
                  <a:pt x="826" y="12985"/>
                  <a:pt x="736" y="13140"/>
                </a:cubicBezTo>
                <a:lnTo>
                  <a:pt x="697" y="13127"/>
                </a:lnTo>
                <a:lnTo>
                  <a:pt x="658" y="13205"/>
                </a:lnTo>
                <a:cubicBezTo>
                  <a:pt x="684" y="13293"/>
                  <a:pt x="721" y="13382"/>
                  <a:pt x="832" y="13409"/>
                </a:cubicBezTo>
                <a:lnTo>
                  <a:pt x="832" y="13409"/>
                </a:lnTo>
                <a:lnTo>
                  <a:pt x="865" y="13334"/>
                </a:lnTo>
                <a:cubicBezTo>
                  <a:pt x="889" y="13268"/>
                  <a:pt x="950" y="13234"/>
                  <a:pt x="1011" y="13234"/>
                </a:cubicBezTo>
                <a:cubicBezTo>
                  <a:pt x="1046" y="13234"/>
                  <a:pt x="1081" y="13245"/>
                  <a:pt x="1110" y="13269"/>
                </a:cubicBezTo>
                <a:cubicBezTo>
                  <a:pt x="1432" y="13308"/>
                  <a:pt x="1432" y="13308"/>
                  <a:pt x="1729" y="13579"/>
                </a:cubicBezTo>
                <a:lnTo>
                  <a:pt x="1716" y="13579"/>
                </a:lnTo>
                <a:cubicBezTo>
                  <a:pt x="1587" y="13785"/>
                  <a:pt x="1806" y="13772"/>
                  <a:pt x="1896" y="13836"/>
                </a:cubicBezTo>
                <a:cubicBezTo>
                  <a:pt x="1943" y="13802"/>
                  <a:pt x="1989" y="13789"/>
                  <a:pt x="2034" y="13789"/>
                </a:cubicBezTo>
                <a:cubicBezTo>
                  <a:pt x="2124" y="13789"/>
                  <a:pt x="2210" y="13841"/>
                  <a:pt x="2296" y="13875"/>
                </a:cubicBezTo>
                <a:lnTo>
                  <a:pt x="2425" y="13965"/>
                </a:lnTo>
                <a:cubicBezTo>
                  <a:pt x="2399" y="14004"/>
                  <a:pt x="2386" y="14043"/>
                  <a:pt x="2373" y="14094"/>
                </a:cubicBezTo>
                <a:lnTo>
                  <a:pt x="2592" y="14133"/>
                </a:lnTo>
                <a:cubicBezTo>
                  <a:pt x="2670" y="13978"/>
                  <a:pt x="2850" y="13927"/>
                  <a:pt x="2954" y="13811"/>
                </a:cubicBezTo>
                <a:lnTo>
                  <a:pt x="3044" y="13759"/>
                </a:lnTo>
                <a:cubicBezTo>
                  <a:pt x="3121" y="13824"/>
                  <a:pt x="3147" y="13940"/>
                  <a:pt x="3108" y="14030"/>
                </a:cubicBezTo>
                <a:lnTo>
                  <a:pt x="3173" y="14133"/>
                </a:lnTo>
                <a:cubicBezTo>
                  <a:pt x="3289" y="14094"/>
                  <a:pt x="3315" y="13978"/>
                  <a:pt x="3366" y="13901"/>
                </a:cubicBezTo>
                <a:cubicBezTo>
                  <a:pt x="3340" y="13888"/>
                  <a:pt x="3327" y="13875"/>
                  <a:pt x="3302" y="13862"/>
                </a:cubicBezTo>
                <a:cubicBezTo>
                  <a:pt x="3317" y="13840"/>
                  <a:pt x="3336" y="13826"/>
                  <a:pt x="3355" y="13826"/>
                </a:cubicBezTo>
                <a:cubicBezTo>
                  <a:pt x="3368" y="13826"/>
                  <a:pt x="3381" y="13833"/>
                  <a:pt x="3392" y="13849"/>
                </a:cubicBezTo>
                <a:cubicBezTo>
                  <a:pt x="3431" y="13875"/>
                  <a:pt x="3405" y="13875"/>
                  <a:pt x="3392" y="13888"/>
                </a:cubicBezTo>
                <a:cubicBezTo>
                  <a:pt x="3397" y="13887"/>
                  <a:pt x="3402" y="13887"/>
                  <a:pt x="3406" y="13887"/>
                </a:cubicBezTo>
                <a:cubicBezTo>
                  <a:pt x="3498" y="13887"/>
                  <a:pt x="3525" y="14005"/>
                  <a:pt x="3598" y="14030"/>
                </a:cubicBezTo>
                <a:cubicBezTo>
                  <a:pt x="3611" y="14133"/>
                  <a:pt x="3585" y="14236"/>
                  <a:pt x="3521" y="14314"/>
                </a:cubicBezTo>
                <a:cubicBezTo>
                  <a:pt x="3366" y="14481"/>
                  <a:pt x="3405" y="14649"/>
                  <a:pt x="3456" y="14829"/>
                </a:cubicBezTo>
                <a:cubicBezTo>
                  <a:pt x="3469" y="14842"/>
                  <a:pt x="3482" y="14855"/>
                  <a:pt x="3495" y="14881"/>
                </a:cubicBezTo>
                <a:cubicBezTo>
                  <a:pt x="3444" y="14984"/>
                  <a:pt x="3431" y="15100"/>
                  <a:pt x="3315" y="15178"/>
                </a:cubicBezTo>
                <a:cubicBezTo>
                  <a:pt x="3302" y="15229"/>
                  <a:pt x="3263" y="15229"/>
                  <a:pt x="3211" y="15229"/>
                </a:cubicBezTo>
                <a:cubicBezTo>
                  <a:pt x="3173" y="15294"/>
                  <a:pt x="3147" y="15358"/>
                  <a:pt x="3250" y="15397"/>
                </a:cubicBezTo>
                <a:lnTo>
                  <a:pt x="3637" y="15113"/>
                </a:lnTo>
                <a:cubicBezTo>
                  <a:pt x="3805" y="15551"/>
                  <a:pt x="4153" y="15668"/>
                  <a:pt x="4540" y="15680"/>
                </a:cubicBezTo>
                <a:cubicBezTo>
                  <a:pt x="4568" y="15662"/>
                  <a:pt x="4596" y="15650"/>
                  <a:pt x="4630" y="15650"/>
                </a:cubicBezTo>
                <a:cubicBezTo>
                  <a:pt x="4642" y="15650"/>
                  <a:pt x="4655" y="15651"/>
                  <a:pt x="4669" y="15655"/>
                </a:cubicBezTo>
                <a:lnTo>
                  <a:pt x="4720" y="15590"/>
                </a:lnTo>
                <a:cubicBezTo>
                  <a:pt x="4746" y="15590"/>
                  <a:pt x="4759" y="15603"/>
                  <a:pt x="4772" y="15603"/>
                </a:cubicBezTo>
                <a:cubicBezTo>
                  <a:pt x="4785" y="15577"/>
                  <a:pt x="4797" y="15564"/>
                  <a:pt x="4823" y="15551"/>
                </a:cubicBezTo>
                <a:cubicBezTo>
                  <a:pt x="4888" y="15448"/>
                  <a:pt x="5017" y="15487"/>
                  <a:pt x="5094" y="15423"/>
                </a:cubicBezTo>
                <a:lnTo>
                  <a:pt x="5184" y="15294"/>
                </a:lnTo>
                <a:cubicBezTo>
                  <a:pt x="5146" y="15229"/>
                  <a:pt x="5094" y="15113"/>
                  <a:pt x="5146" y="15100"/>
                </a:cubicBezTo>
                <a:cubicBezTo>
                  <a:pt x="5416" y="15036"/>
                  <a:pt x="5275" y="14752"/>
                  <a:pt x="5416" y="14636"/>
                </a:cubicBezTo>
                <a:cubicBezTo>
                  <a:pt x="5481" y="14571"/>
                  <a:pt x="5416" y="14494"/>
                  <a:pt x="5365" y="14443"/>
                </a:cubicBezTo>
                <a:cubicBezTo>
                  <a:pt x="5262" y="14365"/>
                  <a:pt x="5184" y="14275"/>
                  <a:pt x="5133" y="14159"/>
                </a:cubicBezTo>
                <a:lnTo>
                  <a:pt x="5004" y="14030"/>
                </a:lnTo>
                <a:cubicBezTo>
                  <a:pt x="4952" y="14030"/>
                  <a:pt x="4926" y="13978"/>
                  <a:pt x="4939" y="13927"/>
                </a:cubicBezTo>
                <a:cubicBezTo>
                  <a:pt x="4836" y="13875"/>
                  <a:pt x="4862" y="13733"/>
                  <a:pt x="4785" y="13643"/>
                </a:cubicBezTo>
                <a:cubicBezTo>
                  <a:pt x="4781" y="13643"/>
                  <a:pt x="4777" y="13642"/>
                  <a:pt x="4774" y="13642"/>
                </a:cubicBezTo>
                <a:cubicBezTo>
                  <a:pt x="4679" y="13642"/>
                  <a:pt x="4677" y="13790"/>
                  <a:pt x="4594" y="13790"/>
                </a:cubicBezTo>
                <a:cubicBezTo>
                  <a:pt x="4585" y="13790"/>
                  <a:pt x="4576" y="13788"/>
                  <a:pt x="4565" y="13785"/>
                </a:cubicBezTo>
                <a:cubicBezTo>
                  <a:pt x="4493" y="13765"/>
                  <a:pt x="4418" y="13755"/>
                  <a:pt x="4343" y="13755"/>
                </a:cubicBezTo>
                <a:cubicBezTo>
                  <a:pt x="4177" y="13755"/>
                  <a:pt x="4011" y="13803"/>
                  <a:pt x="3869" y="13901"/>
                </a:cubicBezTo>
                <a:cubicBezTo>
                  <a:pt x="3869" y="13901"/>
                  <a:pt x="3830" y="13862"/>
                  <a:pt x="3805" y="13849"/>
                </a:cubicBezTo>
                <a:cubicBezTo>
                  <a:pt x="3895" y="13630"/>
                  <a:pt x="4114" y="13527"/>
                  <a:pt x="4243" y="13334"/>
                </a:cubicBezTo>
                <a:cubicBezTo>
                  <a:pt x="4274" y="13288"/>
                  <a:pt x="4299" y="13270"/>
                  <a:pt x="4321" y="13270"/>
                </a:cubicBezTo>
                <a:cubicBezTo>
                  <a:pt x="4392" y="13270"/>
                  <a:pt x="4438" y="13450"/>
                  <a:pt x="4565" y="13450"/>
                </a:cubicBezTo>
                <a:cubicBezTo>
                  <a:pt x="4578" y="13308"/>
                  <a:pt x="4591" y="13153"/>
                  <a:pt x="4604" y="12998"/>
                </a:cubicBezTo>
                <a:lnTo>
                  <a:pt x="4733" y="12805"/>
                </a:lnTo>
                <a:lnTo>
                  <a:pt x="4926" y="12792"/>
                </a:lnTo>
                <a:cubicBezTo>
                  <a:pt x="4965" y="12715"/>
                  <a:pt x="4965" y="12650"/>
                  <a:pt x="4875" y="12611"/>
                </a:cubicBezTo>
                <a:cubicBezTo>
                  <a:pt x="4926" y="12560"/>
                  <a:pt x="4888" y="12444"/>
                  <a:pt x="4965" y="12444"/>
                </a:cubicBezTo>
                <a:cubicBezTo>
                  <a:pt x="5171" y="12444"/>
                  <a:pt x="5300" y="12431"/>
                  <a:pt x="5120" y="12173"/>
                </a:cubicBezTo>
                <a:cubicBezTo>
                  <a:pt x="5068" y="12096"/>
                  <a:pt x="5197" y="12070"/>
                  <a:pt x="5287" y="12070"/>
                </a:cubicBezTo>
                <a:cubicBezTo>
                  <a:pt x="5429" y="12134"/>
                  <a:pt x="5532" y="12289"/>
                  <a:pt x="5532" y="12444"/>
                </a:cubicBezTo>
                <a:cubicBezTo>
                  <a:pt x="5661" y="12444"/>
                  <a:pt x="5739" y="12392"/>
                  <a:pt x="5752" y="12250"/>
                </a:cubicBezTo>
                <a:cubicBezTo>
                  <a:pt x="5726" y="12250"/>
                  <a:pt x="5713" y="12238"/>
                  <a:pt x="5687" y="12238"/>
                </a:cubicBezTo>
                <a:cubicBezTo>
                  <a:pt x="5674" y="12225"/>
                  <a:pt x="5674" y="12199"/>
                  <a:pt x="5674" y="12173"/>
                </a:cubicBezTo>
                <a:lnTo>
                  <a:pt x="5648" y="12160"/>
                </a:lnTo>
                <a:cubicBezTo>
                  <a:pt x="5275" y="11954"/>
                  <a:pt x="5197" y="11864"/>
                  <a:pt x="5313" y="11464"/>
                </a:cubicBezTo>
                <a:cubicBezTo>
                  <a:pt x="5352" y="11283"/>
                  <a:pt x="5236" y="11167"/>
                  <a:pt x="5262" y="11013"/>
                </a:cubicBezTo>
                <a:cubicBezTo>
                  <a:pt x="5158" y="10961"/>
                  <a:pt x="5094" y="10909"/>
                  <a:pt x="5094" y="10793"/>
                </a:cubicBezTo>
                <a:cubicBezTo>
                  <a:pt x="5068" y="10729"/>
                  <a:pt x="5068" y="10664"/>
                  <a:pt x="5094" y="10613"/>
                </a:cubicBezTo>
                <a:cubicBezTo>
                  <a:pt x="5068" y="10394"/>
                  <a:pt x="5133" y="10149"/>
                  <a:pt x="4888" y="10007"/>
                </a:cubicBezTo>
                <a:lnTo>
                  <a:pt x="5017" y="9955"/>
                </a:lnTo>
                <a:cubicBezTo>
                  <a:pt x="5048" y="9964"/>
                  <a:pt x="5080" y="9970"/>
                  <a:pt x="5109" y="9970"/>
                </a:cubicBezTo>
                <a:cubicBezTo>
                  <a:pt x="5164" y="9970"/>
                  <a:pt x="5211" y="9950"/>
                  <a:pt x="5236" y="9891"/>
                </a:cubicBezTo>
                <a:cubicBezTo>
                  <a:pt x="5262" y="9800"/>
                  <a:pt x="5275" y="9723"/>
                  <a:pt x="5262" y="9633"/>
                </a:cubicBezTo>
                <a:cubicBezTo>
                  <a:pt x="5246" y="9530"/>
                  <a:pt x="5177" y="9515"/>
                  <a:pt x="5096" y="9515"/>
                </a:cubicBezTo>
                <a:cubicBezTo>
                  <a:pt x="5065" y="9515"/>
                  <a:pt x="5032" y="9517"/>
                  <a:pt x="5000" y="9517"/>
                </a:cubicBezTo>
                <a:cubicBezTo>
                  <a:pt x="4907" y="9517"/>
                  <a:pt x="4820" y="9500"/>
                  <a:pt x="4797" y="9362"/>
                </a:cubicBezTo>
                <a:cubicBezTo>
                  <a:pt x="4797" y="9327"/>
                  <a:pt x="4776" y="9314"/>
                  <a:pt x="4747" y="9314"/>
                </a:cubicBezTo>
                <a:cubicBezTo>
                  <a:pt x="4700" y="9314"/>
                  <a:pt x="4631" y="9348"/>
                  <a:pt x="4591" y="9388"/>
                </a:cubicBezTo>
                <a:cubicBezTo>
                  <a:pt x="4565" y="9414"/>
                  <a:pt x="4540" y="9452"/>
                  <a:pt x="4527" y="9491"/>
                </a:cubicBezTo>
                <a:cubicBezTo>
                  <a:pt x="4475" y="9568"/>
                  <a:pt x="4398" y="9530"/>
                  <a:pt x="4333" y="9555"/>
                </a:cubicBezTo>
                <a:lnTo>
                  <a:pt x="4114" y="9388"/>
                </a:lnTo>
                <a:cubicBezTo>
                  <a:pt x="4166" y="9285"/>
                  <a:pt x="4243" y="9156"/>
                  <a:pt x="4088" y="9104"/>
                </a:cubicBezTo>
                <a:cubicBezTo>
                  <a:pt x="3817" y="9001"/>
                  <a:pt x="3895" y="8820"/>
                  <a:pt x="3972" y="8653"/>
                </a:cubicBezTo>
                <a:cubicBezTo>
                  <a:pt x="3996" y="8581"/>
                  <a:pt x="4009" y="8444"/>
                  <a:pt x="4113" y="8444"/>
                </a:cubicBezTo>
                <a:cubicBezTo>
                  <a:pt x="4121" y="8444"/>
                  <a:pt x="4130" y="8445"/>
                  <a:pt x="4140" y="8447"/>
                </a:cubicBezTo>
                <a:cubicBezTo>
                  <a:pt x="4269" y="8472"/>
                  <a:pt x="4346" y="8575"/>
                  <a:pt x="4359" y="8692"/>
                </a:cubicBezTo>
                <a:cubicBezTo>
                  <a:pt x="4372" y="8769"/>
                  <a:pt x="4282" y="8846"/>
                  <a:pt x="4398" y="8937"/>
                </a:cubicBezTo>
                <a:cubicBezTo>
                  <a:pt x="4478" y="8896"/>
                  <a:pt x="4580" y="8853"/>
                  <a:pt x="4669" y="8853"/>
                </a:cubicBezTo>
                <a:cubicBezTo>
                  <a:pt x="4752" y="8853"/>
                  <a:pt x="4825" y="8890"/>
                  <a:pt x="4862" y="9001"/>
                </a:cubicBezTo>
                <a:cubicBezTo>
                  <a:pt x="4920" y="9176"/>
                  <a:pt x="4968" y="9235"/>
                  <a:pt x="5111" y="9235"/>
                </a:cubicBezTo>
                <a:cubicBezTo>
                  <a:pt x="5125" y="9235"/>
                  <a:pt x="5141" y="9234"/>
                  <a:pt x="5158" y="9233"/>
                </a:cubicBezTo>
                <a:cubicBezTo>
                  <a:pt x="5287" y="9246"/>
                  <a:pt x="5391" y="9298"/>
                  <a:pt x="5468" y="9388"/>
                </a:cubicBezTo>
                <a:cubicBezTo>
                  <a:pt x="5558" y="9491"/>
                  <a:pt x="5700" y="9555"/>
                  <a:pt x="5842" y="9555"/>
                </a:cubicBezTo>
                <a:lnTo>
                  <a:pt x="5842" y="9233"/>
                </a:lnTo>
                <a:lnTo>
                  <a:pt x="5958" y="9156"/>
                </a:lnTo>
                <a:cubicBezTo>
                  <a:pt x="6048" y="9233"/>
                  <a:pt x="6113" y="9310"/>
                  <a:pt x="6074" y="9452"/>
                </a:cubicBezTo>
                <a:cubicBezTo>
                  <a:pt x="6048" y="9530"/>
                  <a:pt x="5997" y="9607"/>
                  <a:pt x="6100" y="9672"/>
                </a:cubicBezTo>
                <a:cubicBezTo>
                  <a:pt x="6306" y="9788"/>
                  <a:pt x="6242" y="9955"/>
                  <a:pt x="6177" y="10110"/>
                </a:cubicBezTo>
                <a:cubicBezTo>
                  <a:pt x="6151" y="10187"/>
                  <a:pt x="6087" y="10265"/>
                  <a:pt x="6164" y="10342"/>
                </a:cubicBezTo>
                <a:cubicBezTo>
                  <a:pt x="6255" y="10342"/>
                  <a:pt x="6332" y="10316"/>
                  <a:pt x="6396" y="10252"/>
                </a:cubicBezTo>
                <a:cubicBezTo>
                  <a:pt x="6396" y="10200"/>
                  <a:pt x="6396" y="10136"/>
                  <a:pt x="6396" y="10084"/>
                </a:cubicBezTo>
                <a:cubicBezTo>
                  <a:pt x="6422" y="9852"/>
                  <a:pt x="6616" y="9581"/>
                  <a:pt x="6255" y="9414"/>
                </a:cubicBezTo>
                <a:cubicBezTo>
                  <a:pt x="6138" y="9362"/>
                  <a:pt x="6229" y="9053"/>
                  <a:pt x="6371" y="8962"/>
                </a:cubicBezTo>
                <a:cubicBezTo>
                  <a:pt x="6387" y="8952"/>
                  <a:pt x="6401" y="8947"/>
                  <a:pt x="6415" y="8947"/>
                </a:cubicBezTo>
                <a:cubicBezTo>
                  <a:pt x="6464" y="8947"/>
                  <a:pt x="6495" y="9012"/>
                  <a:pt x="6525" y="9053"/>
                </a:cubicBezTo>
                <a:cubicBezTo>
                  <a:pt x="6525" y="9108"/>
                  <a:pt x="6550" y="9134"/>
                  <a:pt x="6580" y="9134"/>
                </a:cubicBezTo>
                <a:cubicBezTo>
                  <a:pt x="6600" y="9134"/>
                  <a:pt x="6622" y="9124"/>
                  <a:pt x="6641" y="9104"/>
                </a:cubicBezTo>
                <a:cubicBezTo>
                  <a:pt x="6693" y="9065"/>
                  <a:pt x="6667" y="9040"/>
                  <a:pt x="6693" y="9001"/>
                </a:cubicBezTo>
                <a:cubicBezTo>
                  <a:pt x="6724" y="8921"/>
                  <a:pt x="6752" y="8885"/>
                  <a:pt x="6778" y="8885"/>
                </a:cubicBezTo>
                <a:cubicBezTo>
                  <a:pt x="6807" y="8885"/>
                  <a:pt x="6834" y="8927"/>
                  <a:pt x="6861" y="9001"/>
                </a:cubicBezTo>
                <a:cubicBezTo>
                  <a:pt x="6770" y="9207"/>
                  <a:pt x="6899" y="9349"/>
                  <a:pt x="6977" y="9517"/>
                </a:cubicBezTo>
                <a:cubicBezTo>
                  <a:pt x="6938" y="9594"/>
                  <a:pt x="6938" y="9723"/>
                  <a:pt x="6873" y="9749"/>
                </a:cubicBezTo>
                <a:cubicBezTo>
                  <a:pt x="6641" y="9865"/>
                  <a:pt x="6719" y="10058"/>
                  <a:pt x="6719" y="10239"/>
                </a:cubicBezTo>
                <a:cubicBezTo>
                  <a:pt x="6732" y="10303"/>
                  <a:pt x="6732" y="10394"/>
                  <a:pt x="6822" y="10394"/>
                </a:cubicBezTo>
                <a:cubicBezTo>
                  <a:pt x="6925" y="10394"/>
                  <a:pt x="6912" y="10303"/>
                  <a:pt x="6925" y="10239"/>
                </a:cubicBezTo>
                <a:cubicBezTo>
                  <a:pt x="6925" y="10149"/>
                  <a:pt x="6745" y="10071"/>
                  <a:pt x="6899" y="9968"/>
                </a:cubicBezTo>
                <a:lnTo>
                  <a:pt x="6899" y="9968"/>
                </a:lnTo>
                <a:cubicBezTo>
                  <a:pt x="6968" y="9988"/>
                  <a:pt x="7016" y="10001"/>
                  <a:pt x="7049" y="10001"/>
                </a:cubicBezTo>
                <a:cubicBezTo>
                  <a:pt x="7123" y="10001"/>
                  <a:pt x="7123" y="9939"/>
                  <a:pt x="7106" y="9762"/>
                </a:cubicBezTo>
                <a:cubicBezTo>
                  <a:pt x="7157" y="9672"/>
                  <a:pt x="7247" y="9697"/>
                  <a:pt x="7325" y="9672"/>
                </a:cubicBezTo>
                <a:cubicBezTo>
                  <a:pt x="7389" y="9672"/>
                  <a:pt x="7467" y="9684"/>
                  <a:pt x="7531" y="9723"/>
                </a:cubicBezTo>
                <a:cubicBezTo>
                  <a:pt x="7634" y="9800"/>
                  <a:pt x="7828" y="9800"/>
                  <a:pt x="7815" y="9994"/>
                </a:cubicBezTo>
                <a:cubicBezTo>
                  <a:pt x="7802" y="10174"/>
                  <a:pt x="7750" y="10355"/>
                  <a:pt x="7518" y="10381"/>
                </a:cubicBezTo>
                <a:lnTo>
                  <a:pt x="7531" y="10381"/>
                </a:lnTo>
                <a:lnTo>
                  <a:pt x="7531" y="10407"/>
                </a:lnTo>
                <a:cubicBezTo>
                  <a:pt x="7596" y="10445"/>
                  <a:pt x="7596" y="10484"/>
                  <a:pt x="7557" y="10523"/>
                </a:cubicBezTo>
                <a:cubicBezTo>
                  <a:pt x="7557" y="10548"/>
                  <a:pt x="7531" y="10587"/>
                  <a:pt x="7531" y="10613"/>
                </a:cubicBezTo>
                <a:cubicBezTo>
                  <a:pt x="7557" y="10639"/>
                  <a:pt x="7557" y="10677"/>
                  <a:pt x="7531" y="10703"/>
                </a:cubicBezTo>
                <a:lnTo>
                  <a:pt x="7531" y="10922"/>
                </a:lnTo>
                <a:lnTo>
                  <a:pt x="7892" y="11167"/>
                </a:lnTo>
                <a:cubicBezTo>
                  <a:pt x="7899" y="11161"/>
                  <a:pt x="7911" y="11158"/>
                  <a:pt x="7924" y="11158"/>
                </a:cubicBezTo>
                <a:cubicBezTo>
                  <a:pt x="7937" y="11158"/>
                  <a:pt x="7950" y="11161"/>
                  <a:pt x="7957" y="11167"/>
                </a:cubicBezTo>
                <a:lnTo>
                  <a:pt x="8034" y="11103"/>
                </a:lnTo>
                <a:cubicBezTo>
                  <a:pt x="8060" y="11142"/>
                  <a:pt x="8073" y="11193"/>
                  <a:pt x="8047" y="11232"/>
                </a:cubicBezTo>
                <a:lnTo>
                  <a:pt x="8150" y="11412"/>
                </a:lnTo>
                <a:lnTo>
                  <a:pt x="8537" y="11606"/>
                </a:lnTo>
                <a:cubicBezTo>
                  <a:pt x="8550" y="11593"/>
                  <a:pt x="8576" y="11567"/>
                  <a:pt x="8588" y="11541"/>
                </a:cubicBezTo>
                <a:cubicBezTo>
                  <a:pt x="8563" y="11477"/>
                  <a:pt x="8524" y="11412"/>
                  <a:pt x="8588" y="11348"/>
                </a:cubicBezTo>
                <a:cubicBezTo>
                  <a:pt x="8421" y="11270"/>
                  <a:pt x="8356" y="11077"/>
                  <a:pt x="8460" y="10922"/>
                </a:cubicBezTo>
                <a:cubicBezTo>
                  <a:pt x="8692" y="10613"/>
                  <a:pt x="8498" y="10458"/>
                  <a:pt x="8305" y="10278"/>
                </a:cubicBezTo>
                <a:cubicBezTo>
                  <a:pt x="8215" y="10162"/>
                  <a:pt x="8073" y="10110"/>
                  <a:pt x="8008" y="9994"/>
                </a:cubicBezTo>
                <a:cubicBezTo>
                  <a:pt x="8046" y="9978"/>
                  <a:pt x="8080" y="9972"/>
                  <a:pt x="8113" y="9972"/>
                </a:cubicBezTo>
                <a:cubicBezTo>
                  <a:pt x="8215" y="9972"/>
                  <a:pt x="8297" y="10035"/>
                  <a:pt x="8395" y="10084"/>
                </a:cubicBezTo>
                <a:cubicBezTo>
                  <a:pt x="8717" y="10252"/>
                  <a:pt x="8846" y="10574"/>
                  <a:pt x="9130" y="10755"/>
                </a:cubicBezTo>
                <a:cubicBezTo>
                  <a:pt x="9169" y="10690"/>
                  <a:pt x="9246" y="10652"/>
                  <a:pt x="9169" y="10574"/>
                </a:cubicBezTo>
                <a:cubicBezTo>
                  <a:pt x="9014" y="10419"/>
                  <a:pt x="9117" y="10316"/>
                  <a:pt x="9259" y="10226"/>
                </a:cubicBezTo>
                <a:lnTo>
                  <a:pt x="9285" y="10252"/>
                </a:lnTo>
                <a:lnTo>
                  <a:pt x="9323" y="10252"/>
                </a:lnTo>
                <a:cubicBezTo>
                  <a:pt x="9452" y="10342"/>
                  <a:pt x="9581" y="10445"/>
                  <a:pt x="9530" y="10639"/>
                </a:cubicBezTo>
                <a:lnTo>
                  <a:pt x="9672" y="10755"/>
                </a:lnTo>
                <a:cubicBezTo>
                  <a:pt x="9710" y="10703"/>
                  <a:pt x="9736" y="10652"/>
                  <a:pt x="9801" y="10639"/>
                </a:cubicBezTo>
                <a:cubicBezTo>
                  <a:pt x="9826" y="10613"/>
                  <a:pt x="9839" y="10600"/>
                  <a:pt x="9865" y="10574"/>
                </a:cubicBezTo>
                <a:lnTo>
                  <a:pt x="9942" y="10419"/>
                </a:lnTo>
                <a:cubicBezTo>
                  <a:pt x="9958" y="10373"/>
                  <a:pt x="9978" y="10350"/>
                  <a:pt x="10003" y="10350"/>
                </a:cubicBezTo>
                <a:cubicBezTo>
                  <a:pt x="10019" y="10350"/>
                  <a:pt x="10038" y="10360"/>
                  <a:pt x="10058" y="10381"/>
                </a:cubicBezTo>
                <a:cubicBezTo>
                  <a:pt x="10099" y="10421"/>
                  <a:pt x="10147" y="10453"/>
                  <a:pt x="10209" y="10453"/>
                </a:cubicBezTo>
                <a:cubicBezTo>
                  <a:pt x="10226" y="10453"/>
                  <a:pt x="10245" y="10451"/>
                  <a:pt x="10265" y="10445"/>
                </a:cubicBezTo>
                <a:cubicBezTo>
                  <a:pt x="10239" y="10187"/>
                  <a:pt x="10381" y="10097"/>
                  <a:pt x="10626" y="10084"/>
                </a:cubicBezTo>
                <a:lnTo>
                  <a:pt x="10703" y="9994"/>
                </a:lnTo>
                <a:cubicBezTo>
                  <a:pt x="10760" y="10043"/>
                  <a:pt x="10812" y="10142"/>
                  <a:pt x="10871" y="10142"/>
                </a:cubicBezTo>
                <a:cubicBezTo>
                  <a:pt x="10906" y="10142"/>
                  <a:pt x="10944" y="10107"/>
                  <a:pt x="10987" y="10007"/>
                </a:cubicBezTo>
                <a:lnTo>
                  <a:pt x="10922" y="9955"/>
                </a:lnTo>
                <a:cubicBezTo>
                  <a:pt x="10942" y="9877"/>
                  <a:pt x="10961" y="9799"/>
                  <a:pt x="11031" y="9799"/>
                </a:cubicBezTo>
                <a:cubicBezTo>
                  <a:pt x="11053" y="9799"/>
                  <a:pt x="11081" y="9807"/>
                  <a:pt x="11116" y="9826"/>
                </a:cubicBezTo>
                <a:cubicBezTo>
                  <a:pt x="11193" y="9878"/>
                  <a:pt x="11258" y="9942"/>
                  <a:pt x="11335" y="10007"/>
                </a:cubicBezTo>
                <a:cubicBezTo>
                  <a:pt x="11412" y="9981"/>
                  <a:pt x="11490" y="9929"/>
                  <a:pt x="11554" y="9852"/>
                </a:cubicBezTo>
                <a:cubicBezTo>
                  <a:pt x="11593" y="9659"/>
                  <a:pt x="11683" y="9478"/>
                  <a:pt x="11812" y="9323"/>
                </a:cubicBezTo>
                <a:lnTo>
                  <a:pt x="11902" y="9323"/>
                </a:lnTo>
                <a:lnTo>
                  <a:pt x="12096" y="9491"/>
                </a:lnTo>
                <a:cubicBezTo>
                  <a:pt x="12122" y="9491"/>
                  <a:pt x="12147" y="9491"/>
                  <a:pt x="12173" y="9504"/>
                </a:cubicBezTo>
                <a:cubicBezTo>
                  <a:pt x="12236" y="9430"/>
                  <a:pt x="12293" y="9399"/>
                  <a:pt x="12346" y="9399"/>
                </a:cubicBezTo>
                <a:cubicBezTo>
                  <a:pt x="12423" y="9399"/>
                  <a:pt x="12491" y="9464"/>
                  <a:pt x="12560" y="9555"/>
                </a:cubicBezTo>
                <a:cubicBezTo>
                  <a:pt x="12597" y="9578"/>
                  <a:pt x="12644" y="9592"/>
                  <a:pt x="12688" y="9592"/>
                </a:cubicBezTo>
                <a:cubicBezTo>
                  <a:pt x="12721" y="9592"/>
                  <a:pt x="12752" y="9585"/>
                  <a:pt x="12779" y="9568"/>
                </a:cubicBezTo>
                <a:cubicBezTo>
                  <a:pt x="12805" y="9491"/>
                  <a:pt x="12831" y="9414"/>
                  <a:pt x="12857" y="9336"/>
                </a:cubicBezTo>
                <a:cubicBezTo>
                  <a:pt x="12792" y="9248"/>
                  <a:pt x="12720" y="9224"/>
                  <a:pt x="12644" y="9224"/>
                </a:cubicBezTo>
                <a:cubicBezTo>
                  <a:pt x="12553" y="9224"/>
                  <a:pt x="12458" y="9259"/>
                  <a:pt x="12367" y="9259"/>
                </a:cubicBezTo>
                <a:lnTo>
                  <a:pt x="12134" y="8988"/>
                </a:lnTo>
                <a:cubicBezTo>
                  <a:pt x="12134" y="8872"/>
                  <a:pt x="12225" y="8743"/>
                  <a:pt x="12083" y="8666"/>
                </a:cubicBezTo>
                <a:cubicBezTo>
                  <a:pt x="12070" y="8614"/>
                  <a:pt x="12057" y="8575"/>
                  <a:pt x="12044" y="8537"/>
                </a:cubicBezTo>
                <a:cubicBezTo>
                  <a:pt x="12111" y="8470"/>
                  <a:pt x="12199" y="8432"/>
                  <a:pt x="12292" y="8432"/>
                </a:cubicBezTo>
                <a:cubicBezTo>
                  <a:pt x="12325" y="8432"/>
                  <a:pt x="12359" y="8436"/>
                  <a:pt x="12392" y="8447"/>
                </a:cubicBezTo>
                <a:cubicBezTo>
                  <a:pt x="12392" y="8524"/>
                  <a:pt x="12354" y="8614"/>
                  <a:pt x="12418" y="8692"/>
                </a:cubicBezTo>
                <a:lnTo>
                  <a:pt x="12560" y="8537"/>
                </a:lnTo>
                <a:cubicBezTo>
                  <a:pt x="12792" y="8627"/>
                  <a:pt x="12921" y="8820"/>
                  <a:pt x="13076" y="8988"/>
                </a:cubicBezTo>
                <a:cubicBezTo>
                  <a:pt x="13153" y="8898"/>
                  <a:pt x="13218" y="8808"/>
                  <a:pt x="13256" y="8692"/>
                </a:cubicBezTo>
                <a:cubicBezTo>
                  <a:pt x="13230" y="8653"/>
                  <a:pt x="13243" y="8588"/>
                  <a:pt x="13282" y="8563"/>
                </a:cubicBezTo>
                <a:cubicBezTo>
                  <a:pt x="13295" y="8498"/>
                  <a:pt x="13308" y="8434"/>
                  <a:pt x="13321" y="8382"/>
                </a:cubicBezTo>
                <a:lnTo>
                  <a:pt x="13385" y="8318"/>
                </a:lnTo>
                <a:cubicBezTo>
                  <a:pt x="13395" y="8277"/>
                  <a:pt x="13429" y="8245"/>
                  <a:pt x="13468" y="8245"/>
                </a:cubicBezTo>
                <a:cubicBezTo>
                  <a:pt x="13479" y="8245"/>
                  <a:pt x="13490" y="8247"/>
                  <a:pt x="13501" y="8253"/>
                </a:cubicBezTo>
                <a:lnTo>
                  <a:pt x="13501" y="8240"/>
                </a:lnTo>
                <a:cubicBezTo>
                  <a:pt x="13630" y="8073"/>
                  <a:pt x="13759" y="7918"/>
                  <a:pt x="13656" y="7686"/>
                </a:cubicBezTo>
                <a:cubicBezTo>
                  <a:pt x="13604" y="7570"/>
                  <a:pt x="13720" y="7518"/>
                  <a:pt x="13798" y="7479"/>
                </a:cubicBezTo>
                <a:lnTo>
                  <a:pt x="13955" y="7516"/>
                </a:lnTo>
                <a:lnTo>
                  <a:pt x="13955" y="7516"/>
                </a:lnTo>
                <a:cubicBezTo>
                  <a:pt x="13954" y="7517"/>
                  <a:pt x="13953" y="7517"/>
                  <a:pt x="13953" y="7518"/>
                </a:cubicBezTo>
                <a:lnTo>
                  <a:pt x="13953" y="7531"/>
                </a:lnTo>
                <a:cubicBezTo>
                  <a:pt x="13957" y="7527"/>
                  <a:pt x="13961" y="7523"/>
                  <a:pt x="13965" y="7518"/>
                </a:cubicBezTo>
                <a:lnTo>
                  <a:pt x="13965" y="7518"/>
                </a:lnTo>
                <a:lnTo>
                  <a:pt x="13965" y="7518"/>
                </a:lnTo>
                <a:lnTo>
                  <a:pt x="14107" y="7634"/>
                </a:lnTo>
                <a:lnTo>
                  <a:pt x="14223" y="7595"/>
                </a:lnTo>
                <a:cubicBezTo>
                  <a:pt x="14236" y="7595"/>
                  <a:pt x="14249" y="7608"/>
                  <a:pt x="14262" y="7621"/>
                </a:cubicBezTo>
                <a:cubicBezTo>
                  <a:pt x="14249" y="7608"/>
                  <a:pt x="14249" y="7595"/>
                  <a:pt x="14236" y="7595"/>
                </a:cubicBezTo>
                <a:cubicBezTo>
                  <a:pt x="14262" y="7531"/>
                  <a:pt x="14327" y="7544"/>
                  <a:pt x="14378" y="7531"/>
                </a:cubicBezTo>
                <a:lnTo>
                  <a:pt x="14378" y="7531"/>
                </a:lnTo>
                <a:cubicBezTo>
                  <a:pt x="14378" y="7583"/>
                  <a:pt x="14378" y="7634"/>
                  <a:pt x="14314" y="7647"/>
                </a:cubicBezTo>
                <a:cubicBezTo>
                  <a:pt x="14301" y="7647"/>
                  <a:pt x="14275" y="7634"/>
                  <a:pt x="14262" y="7621"/>
                </a:cubicBezTo>
                <a:lnTo>
                  <a:pt x="14262" y="7621"/>
                </a:lnTo>
                <a:cubicBezTo>
                  <a:pt x="14275" y="7634"/>
                  <a:pt x="14275" y="7634"/>
                  <a:pt x="14262" y="7647"/>
                </a:cubicBezTo>
                <a:cubicBezTo>
                  <a:pt x="14327" y="7647"/>
                  <a:pt x="14378" y="7686"/>
                  <a:pt x="14391" y="7737"/>
                </a:cubicBezTo>
                <a:cubicBezTo>
                  <a:pt x="14424" y="7792"/>
                  <a:pt x="14475" y="7846"/>
                  <a:pt x="14529" y="7846"/>
                </a:cubicBezTo>
                <a:cubicBezTo>
                  <a:pt x="14539" y="7846"/>
                  <a:pt x="14549" y="7844"/>
                  <a:pt x="14559" y="7840"/>
                </a:cubicBezTo>
                <a:cubicBezTo>
                  <a:pt x="14610" y="7815"/>
                  <a:pt x="14636" y="7712"/>
                  <a:pt x="14623" y="7634"/>
                </a:cubicBezTo>
                <a:lnTo>
                  <a:pt x="14378" y="7531"/>
                </a:lnTo>
                <a:cubicBezTo>
                  <a:pt x="14455" y="7428"/>
                  <a:pt x="14352" y="7286"/>
                  <a:pt x="14455" y="7209"/>
                </a:cubicBezTo>
                <a:cubicBezTo>
                  <a:pt x="14610" y="7093"/>
                  <a:pt x="14584" y="6938"/>
                  <a:pt x="14584" y="6783"/>
                </a:cubicBezTo>
                <a:cubicBezTo>
                  <a:pt x="14584" y="6616"/>
                  <a:pt x="14546" y="6448"/>
                  <a:pt x="14443" y="6306"/>
                </a:cubicBezTo>
                <a:cubicBezTo>
                  <a:pt x="14352" y="6190"/>
                  <a:pt x="14327" y="6035"/>
                  <a:pt x="14378" y="5893"/>
                </a:cubicBezTo>
                <a:cubicBezTo>
                  <a:pt x="14389" y="5889"/>
                  <a:pt x="14399" y="5887"/>
                  <a:pt x="14410" y="5887"/>
                </a:cubicBezTo>
                <a:cubicBezTo>
                  <a:pt x="14484" y="5887"/>
                  <a:pt x="14563" y="5985"/>
                  <a:pt x="14643" y="5985"/>
                </a:cubicBezTo>
                <a:cubicBezTo>
                  <a:pt x="14679" y="5985"/>
                  <a:pt x="14715" y="5965"/>
                  <a:pt x="14752" y="5906"/>
                </a:cubicBezTo>
                <a:cubicBezTo>
                  <a:pt x="14778" y="5700"/>
                  <a:pt x="14739" y="5481"/>
                  <a:pt x="14945" y="5339"/>
                </a:cubicBezTo>
                <a:cubicBezTo>
                  <a:pt x="15023" y="5262"/>
                  <a:pt x="15049" y="5158"/>
                  <a:pt x="15036" y="5068"/>
                </a:cubicBezTo>
                <a:cubicBezTo>
                  <a:pt x="14984" y="4681"/>
                  <a:pt x="15461" y="4514"/>
                  <a:pt x="15693" y="4333"/>
                </a:cubicBezTo>
                <a:lnTo>
                  <a:pt x="15693" y="491"/>
                </a:lnTo>
                <a:cubicBezTo>
                  <a:pt x="15680" y="426"/>
                  <a:pt x="15680" y="362"/>
                  <a:pt x="15693" y="310"/>
                </a:cubicBezTo>
                <a:lnTo>
                  <a:pt x="15693" y="1"/>
                </a:lnTo>
                <a:close/>
              </a:path>
            </a:pathLst>
          </a:custGeom>
          <a:solidFill>
            <a:srgbClr val="A75441">
              <a:alpha val="2321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412377119"/>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matchingName="Title and two columns" type="twoColTx">
  <p:cSld name="Title and two columns">
    <p:spTree>
      <p:nvGrpSpPr>
        <p:cNvPr id="1" name="Shape 23"/>
        <p:cNvGrpSpPr/>
        <p:nvPr/>
      </p:nvGrpSpPr>
      <p:grpSpPr>
        <a:xfrm>
          <a:off x="0" y="0"/>
          <a:ext cx="0" cy="0"/>
          <a:chOff x="0" y="0"/>
          <a:chExt cx="0" cy="0"/>
        </a:xfrm>
      </p:grpSpPr>
      <p:sp>
        <p:nvSpPr>
          <p:cNvPr id="24" name="Google Shape;24;p5"/>
          <p:cNvSpPr/>
          <p:nvPr/>
        </p:nvSpPr>
        <p:spPr>
          <a:xfrm>
            <a:off x="4572000" y="-8700"/>
            <a:ext cx="4572000" cy="52134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 name="Google Shape;25;p5"/>
          <p:cNvSpPr txBox="1">
            <a:spLocks noGrp="1"/>
          </p:cNvSpPr>
          <p:nvPr>
            <p:ph type="title"/>
          </p:nvPr>
        </p:nvSpPr>
        <p:spPr>
          <a:xfrm>
            <a:off x="914700" y="817072"/>
            <a:ext cx="2742600" cy="558900"/>
          </a:xfrm>
          <a:prstGeom prst="rect">
            <a:avLst/>
          </a:prstGeom>
        </p:spPr>
        <p:txBody>
          <a:bodyPr spcFirstLastPara="1" wrap="square" lIns="91425" tIns="91425" rIns="91425" bIns="91425" anchor="ctr" anchorCtr="0">
            <a:noAutofit/>
          </a:bodyPr>
          <a:lstStyle>
            <a:lvl1pPr lvl="0" algn="ctr" rtl="0">
              <a:spcBef>
                <a:spcPts val="0"/>
              </a:spcBef>
              <a:spcAft>
                <a:spcPts val="0"/>
              </a:spcAft>
              <a:buSzPts val="3000"/>
              <a:buNone/>
              <a:defRPr sz="2200" b="0"/>
            </a:lvl1pPr>
            <a:lvl2pPr lvl="1" rtl="0">
              <a:spcBef>
                <a:spcPts val="0"/>
              </a:spcBef>
              <a:spcAft>
                <a:spcPts val="0"/>
              </a:spcAft>
              <a:buSzPts val="3500"/>
              <a:buNone/>
              <a:defRPr/>
            </a:lvl2pPr>
            <a:lvl3pPr lvl="2" rtl="0">
              <a:spcBef>
                <a:spcPts val="0"/>
              </a:spcBef>
              <a:spcAft>
                <a:spcPts val="0"/>
              </a:spcAft>
              <a:buSzPts val="3500"/>
              <a:buNone/>
              <a:defRPr/>
            </a:lvl3pPr>
            <a:lvl4pPr lvl="3" rtl="0">
              <a:spcBef>
                <a:spcPts val="0"/>
              </a:spcBef>
              <a:spcAft>
                <a:spcPts val="0"/>
              </a:spcAft>
              <a:buSzPts val="3500"/>
              <a:buNone/>
              <a:defRPr/>
            </a:lvl4pPr>
            <a:lvl5pPr lvl="4" rtl="0">
              <a:spcBef>
                <a:spcPts val="0"/>
              </a:spcBef>
              <a:spcAft>
                <a:spcPts val="0"/>
              </a:spcAft>
              <a:buSzPts val="3500"/>
              <a:buNone/>
              <a:defRPr/>
            </a:lvl5pPr>
            <a:lvl6pPr lvl="5" rtl="0">
              <a:spcBef>
                <a:spcPts val="0"/>
              </a:spcBef>
              <a:spcAft>
                <a:spcPts val="0"/>
              </a:spcAft>
              <a:buSzPts val="3500"/>
              <a:buNone/>
              <a:defRPr/>
            </a:lvl6pPr>
            <a:lvl7pPr lvl="6" rtl="0">
              <a:spcBef>
                <a:spcPts val="0"/>
              </a:spcBef>
              <a:spcAft>
                <a:spcPts val="0"/>
              </a:spcAft>
              <a:buSzPts val="3500"/>
              <a:buNone/>
              <a:defRPr/>
            </a:lvl7pPr>
            <a:lvl8pPr lvl="7" rtl="0">
              <a:spcBef>
                <a:spcPts val="0"/>
              </a:spcBef>
              <a:spcAft>
                <a:spcPts val="0"/>
              </a:spcAft>
              <a:buSzPts val="3500"/>
              <a:buNone/>
              <a:defRPr/>
            </a:lvl8pPr>
            <a:lvl9pPr lvl="8" rtl="0">
              <a:spcBef>
                <a:spcPts val="0"/>
              </a:spcBef>
              <a:spcAft>
                <a:spcPts val="0"/>
              </a:spcAft>
              <a:buSzPts val="3500"/>
              <a:buNone/>
              <a:defRPr/>
            </a:lvl9pPr>
          </a:lstStyle>
          <a:p>
            <a:endParaRPr/>
          </a:p>
        </p:txBody>
      </p:sp>
      <p:sp>
        <p:nvSpPr>
          <p:cNvPr id="26" name="Google Shape;26;p5"/>
          <p:cNvSpPr txBox="1">
            <a:spLocks noGrp="1"/>
          </p:cNvSpPr>
          <p:nvPr>
            <p:ph type="title" idx="2"/>
          </p:nvPr>
        </p:nvSpPr>
        <p:spPr>
          <a:xfrm>
            <a:off x="5486697" y="817072"/>
            <a:ext cx="2742600" cy="558900"/>
          </a:xfrm>
          <a:prstGeom prst="rect">
            <a:avLst/>
          </a:prstGeom>
        </p:spPr>
        <p:txBody>
          <a:bodyPr spcFirstLastPara="1" wrap="square" lIns="91425" tIns="91425" rIns="91425" bIns="91425" anchor="ctr" anchorCtr="0">
            <a:noAutofit/>
          </a:bodyPr>
          <a:lstStyle>
            <a:lvl1pPr lvl="0" algn="ctr" rtl="0">
              <a:spcBef>
                <a:spcPts val="0"/>
              </a:spcBef>
              <a:spcAft>
                <a:spcPts val="0"/>
              </a:spcAft>
              <a:buSzPts val="3000"/>
              <a:buNone/>
              <a:defRPr sz="2200" b="0">
                <a:solidFill>
                  <a:schemeClr val="lt1"/>
                </a:solidFill>
              </a:defRPr>
            </a:lvl1pPr>
            <a:lvl2pPr lvl="1" rtl="0">
              <a:spcBef>
                <a:spcPts val="0"/>
              </a:spcBef>
              <a:spcAft>
                <a:spcPts val="0"/>
              </a:spcAft>
              <a:buSzPts val="3500"/>
              <a:buNone/>
              <a:defRPr/>
            </a:lvl2pPr>
            <a:lvl3pPr lvl="2" rtl="0">
              <a:spcBef>
                <a:spcPts val="0"/>
              </a:spcBef>
              <a:spcAft>
                <a:spcPts val="0"/>
              </a:spcAft>
              <a:buSzPts val="3500"/>
              <a:buNone/>
              <a:defRPr/>
            </a:lvl3pPr>
            <a:lvl4pPr lvl="3" rtl="0">
              <a:spcBef>
                <a:spcPts val="0"/>
              </a:spcBef>
              <a:spcAft>
                <a:spcPts val="0"/>
              </a:spcAft>
              <a:buSzPts val="3500"/>
              <a:buNone/>
              <a:defRPr/>
            </a:lvl4pPr>
            <a:lvl5pPr lvl="4" rtl="0">
              <a:spcBef>
                <a:spcPts val="0"/>
              </a:spcBef>
              <a:spcAft>
                <a:spcPts val="0"/>
              </a:spcAft>
              <a:buSzPts val="3500"/>
              <a:buNone/>
              <a:defRPr/>
            </a:lvl5pPr>
            <a:lvl6pPr lvl="5" rtl="0">
              <a:spcBef>
                <a:spcPts val="0"/>
              </a:spcBef>
              <a:spcAft>
                <a:spcPts val="0"/>
              </a:spcAft>
              <a:buSzPts val="3500"/>
              <a:buNone/>
              <a:defRPr/>
            </a:lvl6pPr>
            <a:lvl7pPr lvl="6" rtl="0">
              <a:spcBef>
                <a:spcPts val="0"/>
              </a:spcBef>
              <a:spcAft>
                <a:spcPts val="0"/>
              </a:spcAft>
              <a:buSzPts val="3500"/>
              <a:buNone/>
              <a:defRPr/>
            </a:lvl7pPr>
            <a:lvl8pPr lvl="7" rtl="0">
              <a:spcBef>
                <a:spcPts val="0"/>
              </a:spcBef>
              <a:spcAft>
                <a:spcPts val="0"/>
              </a:spcAft>
              <a:buSzPts val="3500"/>
              <a:buNone/>
              <a:defRPr/>
            </a:lvl8pPr>
            <a:lvl9pPr lvl="8" rtl="0">
              <a:spcBef>
                <a:spcPts val="0"/>
              </a:spcBef>
              <a:spcAft>
                <a:spcPts val="0"/>
              </a:spcAft>
              <a:buSzPts val="3500"/>
              <a:buNone/>
              <a:defRPr/>
            </a:lvl9pPr>
          </a:lstStyle>
          <a:p>
            <a:endParaRPr/>
          </a:p>
        </p:txBody>
      </p:sp>
      <p:sp>
        <p:nvSpPr>
          <p:cNvPr id="27" name="Google Shape;27;p5"/>
          <p:cNvSpPr txBox="1">
            <a:spLocks noGrp="1"/>
          </p:cNvSpPr>
          <p:nvPr>
            <p:ph type="subTitle" idx="1"/>
          </p:nvPr>
        </p:nvSpPr>
        <p:spPr>
          <a:xfrm>
            <a:off x="5486700" y="1375975"/>
            <a:ext cx="2742600" cy="10908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SzPts val="2800"/>
              <a:buNone/>
              <a:defRPr b="0">
                <a:solidFill>
                  <a:schemeClr val="lt1"/>
                </a:solidFill>
              </a:defRPr>
            </a:lvl1pPr>
            <a:lvl2pPr lvl="1" algn="ctr" rtl="0">
              <a:lnSpc>
                <a:spcPct val="100000"/>
              </a:lnSpc>
              <a:spcBef>
                <a:spcPts val="0"/>
              </a:spcBef>
              <a:spcAft>
                <a:spcPts val="0"/>
              </a:spcAft>
              <a:buSzPts val="2800"/>
              <a:buNone/>
              <a:defRPr sz="2800"/>
            </a:lvl2pPr>
            <a:lvl3pPr lvl="2" algn="ctr" rtl="0">
              <a:lnSpc>
                <a:spcPct val="100000"/>
              </a:lnSpc>
              <a:spcBef>
                <a:spcPts val="0"/>
              </a:spcBef>
              <a:spcAft>
                <a:spcPts val="0"/>
              </a:spcAft>
              <a:buSzPts val="2800"/>
              <a:buNone/>
              <a:defRPr sz="2800"/>
            </a:lvl3pPr>
            <a:lvl4pPr lvl="3" algn="ctr" rtl="0">
              <a:lnSpc>
                <a:spcPct val="100000"/>
              </a:lnSpc>
              <a:spcBef>
                <a:spcPts val="0"/>
              </a:spcBef>
              <a:spcAft>
                <a:spcPts val="0"/>
              </a:spcAft>
              <a:buSzPts val="2800"/>
              <a:buNone/>
              <a:defRPr sz="2800"/>
            </a:lvl4pPr>
            <a:lvl5pPr lvl="4" algn="ctr" rtl="0">
              <a:lnSpc>
                <a:spcPct val="100000"/>
              </a:lnSpc>
              <a:spcBef>
                <a:spcPts val="0"/>
              </a:spcBef>
              <a:spcAft>
                <a:spcPts val="0"/>
              </a:spcAft>
              <a:buSzPts val="2800"/>
              <a:buNone/>
              <a:defRPr sz="2800"/>
            </a:lvl5pPr>
            <a:lvl6pPr lvl="5" algn="ctr" rtl="0">
              <a:lnSpc>
                <a:spcPct val="100000"/>
              </a:lnSpc>
              <a:spcBef>
                <a:spcPts val="0"/>
              </a:spcBef>
              <a:spcAft>
                <a:spcPts val="0"/>
              </a:spcAft>
              <a:buSzPts val="2800"/>
              <a:buNone/>
              <a:defRPr sz="2800"/>
            </a:lvl6pPr>
            <a:lvl7pPr lvl="6" algn="ctr" rtl="0">
              <a:lnSpc>
                <a:spcPct val="100000"/>
              </a:lnSpc>
              <a:spcBef>
                <a:spcPts val="0"/>
              </a:spcBef>
              <a:spcAft>
                <a:spcPts val="0"/>
              </a:spcAft>
              <a:buSzPts val="2800"/>
              <a:buNone/>
              <a:defRPr sz="2800"/>
            </a:lvl7pPr>
            <a:lvl8pPr lvl="7" algn="ctr" rtl="0">
              <a:lnSpc>
                <a:spcPct val="100000"/>
              </a:lnSpc>
              <a:spcBef>
                <a:spcPts val="0"/>
              </a:spcBef>
              <a:spcAft>
                <a:spcPts val="0"/>
              </a:spcAft>
              <a:buSzPts val="2800"/>
              <a:buNone/>
              <a:defRPr sz="2800"/>
            </a:lvl8pPr>
            <a:lvl9pPr lvl="8" algn="ctr" rtl="0">
              <a:lnSpc>
                <a:spcPct val="100000"/>
              </a:lnSpc>
              <a:spcBef>
                <a:spcPts val="0"/>
              </a:spcBef>
              <a:spcAft>
                <a:spcPts val="0"/>
              </a:spcAft>
              <a:buSzPts val="2800"/>
              <a:buNone/>
              <a:defRPr sz="2800"/>
            </a:lvl9pPr>
          </a:lstStyle>
          <a:p>
            <a:endParaRPr/>
          </a:p>
        </p:txBody>
      </p:sp>
      <p:sp>
        <p:nvSpPr>
          <p:cNvPr id="28" name="Google Shape;28;p5"/>
          <p:cNvSpPr txBox="1">
            <a:spLocks noGrp="1"/>
          </p:cNvSpPr>
          <p:nvPr>
            <p:ph type="subTitle" idx="3"/>
          </p:nvPr>
        </p:nvSpPr>
        <p:spPr>
          <a:xfrm>
            <a:off x="914700" y="1375975"/>
            <a:ext cx="2742600" cy="10908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SzPts val="2800"/>
              <a:buNone/>
              <a:defRPr b="0"/>
            </a:lvl1pPr>
            <a:lvl2pPr lvl="1" algn="ctr" rtl="0">
              <a:lnSpc>
                <a:spcPct val="100000"/>
              </a:lnSpc>
              <a:spcBef>
                <a:spcPts val="0"/>
              </a:spcBef>
              <a:spcAft>
                <a:spcPts val="0"/>
              </a:spcAft>
              <a:buSzPts val="2800"/>
              <a:buNone/>
              <a:defRPr sz="2800"/>
            </a:lvl2pPr>
            <a:lvl3pPr lvl="2" algn="ctr" rtl="0">
              <a:lnSpc>
                <a:spcPct val="100000"/>
              </a:lnSpc>
              <a:spcBef>
                <a:spcPts val="0"/>
              </a:spcBef>
              <a:spcAft>
                <a:spcPts val="0"/>
              </a:spcAft>
              <a:buSzPts val="2800"/>
              <a:buNone/>
              <a:defRPr sz="2800"/>
            </a:lvl3pPr>
            <a:lvl4pPr lvl="3" algn="ctr" rtl="0">
              <a:lnSpc>
                <a:spcPct val="100000"/>
              </a:lnSpc>
              <a:spcBef>
                <a:spcPts val="0"/>
              </a:spcBef>
              <a:spcAft>
                <a:spcPts val="0"/>
              </a:spcAft>
              <a:buSzPts val="2800"/>
              <a:buNone/>
              <a:defRPr sz="2800"/>
            </a:lvl4pPr>
            <a:lvl5pPr lvl="4" algn="ctr" rtl="0">
              <a:lnSpc>
                <a:spcPct val="100000"/>
              </a:lnSpc>
              <a:spcBef>
                <a:spcPts val="0"/>
              </a:spcBef>
              <a:spcAft>
                <a:spcPts val="0"/>
              </a:spcAft>
              <a:buSzPts val="2800"/>
              <a:buNone/>
              <a:defRPr sz="2800"/>
            </a:lvl5pPr>
            <a:lvl6pPr lvl="5" algn="ctr" rtl="0">
              <a:lnSpc>
                <a:spcPct val="100000"/>
              </a:lnSpc>
              <a:spcBef>
                <a:spcPts val="0"/>
              </a:spcBef>
              <a:spcAft>
                <a:spcPts val="0"/>
              </a:spcAft>
              <a:buSzPts val="2800"/>
              <a:buNone/>
              <a:defRPr sz="2800"/>
            </a:lvl6pPr>
            <a:lvl7pPr lvl="6" algn="ctr" rtl="0">
              <a:lnSpc>
                <a:spcPct val="100000"/>
              </a:lnSpc>
              <a:spcBef>
                <a:spcPts val="0"/>
              </a:spcBef>
              <a:spcAft>
                <a:spcPts val="0"/>
              </a:spcAft>
              <a:buSzPts val="2800"/>
              <a:buNone/>
              <a:defRPr sz="2800"/>
            </a:lvl7pPr>
            <a:lvl8pPr lvl="7" algn="ctr" rtl="0">
              <a:lnSpc>
                <a:spcPct val="100000"/>
              </a:lnSpc>
              <a:spcBef>
                <a:spcPts val="0"/>
              </a:spcBef>
              <a:spcAft>
                <a:spcPts val="0"/>
              </a:spcAft>
              <a:buSzPts val="2800"/>
              <a:buNone/>
              <a:defRPr sz="2800"/>
            </a:lvl8pPr>
            <a:lvl9pPr lvl="8" algn="ctr" rtl="0">
              <a:lnSpc>
                <a:spcPct val="100000"/>
              </a:lnSpc>
              <a:spcBef>
                <a:spcPts val="0"/>
              </a:spcBef>
              <a:spcAft>
                <a:spcPts val="0"/>
              </a:spcAft>
              <a:buSzPts val="2800"/>
              <a:buNone/>
              <a:defRPr sz="2800"/>
            </a:lvl9pPr>
          </a:lstStyle>
          <a:p>
            <a:endParaRPr/>
          </a:p>
        </p:txBody>
      </p:sp>
    </p:spTree>
    <p:extLst>
      <p:ext uri="{BB962C8B-B14F-4D97-AF65-F5344CB8AC3E}">
        <p14:creationId xmlns:p14="http://schemas.microsoft.com/office/powerpoint/2010/main" val="264893330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matchingName="Section header" type="secHead">
  <p:cSld name="1_Section header">
    <p:spTree>
      <p:nvGrpSpPr>
        <p:cNvPr id="1" name="Shape 12"/>
        <p:cNvGrpSpPr/>
        <p:nvPr/>
      </p:nvGrpSpPr>
      <p:grpSpPr>
        <a:xfrm>
          <a:off x="0" y="0"/>
          <a:ext cx="0" cy="0"/>
          <a:chOff x="0" y="0"/>
          <a:chExt cx="0" cy="0"/>
        </a:xfrm>
      </p:grpSpPr>
      <p:sp>
        <p:nvSpPr>
          <p:cNvPr id="13" name="Google Shape;13;p3"/>
          <p:cNvSpPr/>
          <p:nvPr/>
        </p:nvSpPr>
        <p:spPr>
          <a:xfrm>
            <a:off x="0" y="0"/>
            <a:ext cx="2312100" cy="23121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 name="Google Shape;14;p3"/>
          <p:cNvSpPr/>
          <p:nvPr/>
        </p:nvSpPr>
        <p:spPr>
          <a:xfrm>
            <a:off x="4572000" y="-279900"/>
            <a:ext cx="4572000" cy="57033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 name="Google Shape;15;p3"/>
          <p:cNvSpPr txBox="1">
            <a:spLocks noGrp="1"/>
          </p:cNvSpPr>
          <p:nvPr>
            <p:ph type="title"/>
          </p:nvPr>
        </p:nvSpPr>
        <p:spPr>
          <a:xfrm>
            <a:off x="4718400" y="1955250"/>
            <a:ext cx="3712500" cy="1559400"/>
          </a:xfrm>
          <a:prstGeom prst="rect">
            <a:avLst/>
          </a:prstGeom>
        </p:spPr>
        <p:txBody>
          <a:bodyPr spcFirstLastPara="1" wrap="square" lIns="91425" tIns="91425" rIns="91425" bIns="91425" anchor="ctr" anchorCtr="0">
            <a:noAutofit/>
          </a:bodyPr>
          <a:lstStyle>
            <a:lvl1pPr lvl="0">
              <a:spcBef>
                <a:spcPts val="0"/>
              </a:spcBef>
              <a:spcAft>
                <a:spcPts val="0"/>
              </a:spcAft>
              <a:buSzPts val="3600"/>
              <a:buNone/>
              <a:defRPr sz="50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a:endParaRPr/>
          </a:p>
        </p:txBody>
      </p:sp>
      <p:sp>
        <p:nvSpPr>
          <p:cNvPr id="16" name="Google Shape;16;p3"/>
          <p:cNvSpPr txBox="1">
            <a:spLocks noGrp="1"/>
          </p:cNvSpPr>
          <p:nvPr>
            <p:ph type="title" idx="2" hasCustomPrompt="1"/>
          </p:nvPr>
        </p:nvSpPr>
        <p:spPr>
          <a:xfrm>
            <a:off x="4718400" y="1113438"/>
            <a:ext cx="1322100" cy="841800"/>
          </a:xfrm>
          <a:prstGeom prst="rect">
            <a:avLst/>
          </a:prstGeom>
        </p:spPr>
        <p:txBody>
          <a:bodyPr spcFirstLastPara="1" wrap="square" lIns="91425" tIns="91425" rIns="91425" bIns="91425" anchor="ctr" anchorCtr="0">
            <a:noAutofit/>
          </a:bodyPr>
          <a:lstStyle>
            <a:lvl1pPr lvl="0" rtl="0">
              <a:spcBef>
                <a:spcPts val="0"/>
              </a:spcBef>
              <a:spcAft>
                <a:spcPts val="0"/>
              </a:spcAft>
              <a:buSzPts val="6000"/>
              <a:buNone/>
              <a:defRPr sz="5000"/>
            </a:lvl1pPr>
            <a:lvl2pPr lvl="1" algn="ctr" rtl="0">
              <a:spcBef>
                <a:spcPts val="0"/>
              </a:spcBef>
              <a:spcAft>
                <a:spcPts val="0"/>
              </a:spcAft>
              <a:buSzPts val="6000"/>
              <a:buNone/>
              <a:defRPr sz="6000"/>
            </a:lvl2pPr>
            <a:lvl3pPr lvl="2" algn="ctr" rtl="0">
              <a:spcBef>
                <a:spcPts val="0"/>
              </a:spcBef>
              <a:spcAft>
                <a:spcPts val="0"/>
              </a:spcAft>
              <a:buSzPts val="6000"/>
              <a:buNone/>
              <a:defRPr sz="6000"/>
            </a:lvl3pPr>
            <a:lvl4pPr lvl="3" algn="ctr" rtl="0">
              <a:spcBef>
                <a:spcPts val="0"/>
              </a:spcBef>
              <a:spcAft>
                <a:spcPts val="0"/>
              </a:spcAft>
              <a:buSzPts val="6000"/>
              <a:buNone/>
              <a:defRPr sz="6000"/>
            </a:lvl4pPr>
            <a:lvl5pPr lvl="4" algn="ctr" rtl="0">
              <a:spcBef>
                <a:spcPts val="0"/>
              </a:spcBef>
              <a:spcAft>
                <a:spcPts val="0"/>
              </a:spcAft>
              <a:buSzPts val="6000"/>
              <a:buNone/>
              <a:defRPr sz="6000"/>
            </a:lvl5pPr>
            <a:lvl6pPr lvl="5" algn="ctr" rtl="0">
              <a:spcBef>
                <a:spcPts val="0"/>
              </a:spcBef>
              <a:spcAft>
                <a:spcPts val="0"/>
              </a:spcAft>
              <a:buSzPts val="6000"/>
              <a:buNone/>
              <a:defRPr sz="6000"/>
            </a:lvl6pPr>
            <a:lvl7pPr lvl="6" algn="ctr" rtl="0">
              <a:spcBef>
                <a:spcPts val="0"/>
              </a:spcBef>
              <a:spcAft>
                <a:spcPts val="0"/>
              </a:spcAft>
              <a:buSzPts val="6000"/>
              <a:buNone/>
              <a:defRPr sz="6000"/>
            </a:lvl7pPr>
            <a:lvl8pPr lvl="7" algn="ctr" rtl="0">
              <a:spcBef>
                <a:spcPts val="0"/>
              </a:spcBef>
              <a:spcAft>
                <a:spcPts val="0"/>
              </a:spcAft>
              <a:buSzPts val="6000"/>
              <a:buNone/>
              <a:defRPr sz="6000"/>
            </a:lvl8pPr>
            <a:lvl9pPr lvl="8" algn="ctr" rtl="0">
              <a:spcBef>
                <a:spcPts val="0"/>
              </a:spcBef>
              <a:spcAft>
                <a:spcPts val="0"/>
              </a:spcAft>
              <a:buSzPts val="6000"/>
              <a:buNone/>
              <a:defRPr sz="6000"/>
            </a:lvl9pPr>
          </a:lstStyle>
          <a:p>
            <a:r>
              <a:t>xx%</a:t>
            </a:r>
          </a:p>
        </p:txBody>
      </p:sp>
      <p:sp>
        <p:nvSpPr>
          <p:cNvPr id="17" name="Google Shape;17;p3"/>
          <p:cNvSpPr txBox="1">
            <a:spLocks noGrp="1"/>
          </p:cNvSpPr>
          <p:nvPr>
            <p:ph type="subTitle" idx="1"/>
          </p:nvPr>
        </p:nvSpPr>
        <p:spPr>
          <a:xfrm>
            <a:off x="4718400" y="3514675"/>
            <a:ext cx="3712500" cy="515400"/>
          </a:xfrm>
          <a:prstGeom prst="rect">
            <a:avLst/>
          </a:prstGeom>
        </p:spPr>
        <p:txBody>
          <a:bodyPr spcFirstLastPara="1" wrap="square" lIns="91425" tIns="91425" rIns="91425" bIns="91425" anchor="ctr" anchorCtr="0">
            <a:noAutofit/>
          </a:bodyPr>
          <a:lstStyle>
            <a:lvl1pPr lvl="0" rtl="0">
              <a:lnSpc>
                <a:spcPct val="100000"/>
              </a:lnSpc>
              <a:spcBef>
                <a:spcPts val="0"/>
              </a:spcBef>
              <a:spcAft>
                <a:spcPts val="0"/>
              </a:spcAft>
              <a:buSzPts val="1400"/>
              <a:buNone/>
              <a:defRPr sz="1600"/>
            </a:lvl1pPr>
            <a:lvl2pPr lvl="1" algn="ctr" rtl="0">
              <a:lnSpc>
                <a:spcPct val="100000"/>
              </a:lnSpc>
              <a:spcBef>
                <a:spcPts val="0"/>
              </a:spcBef>
              <a:spcAft>
                <a:spcPts val="0"/>
              </a:spcAft>
              <a:buSzPts val="1400"/>
              <a:buNone/>
              <a:defRPr/>
            </a:lvl2pPr>
            <a:lvl3pPr lvl="2" algn="ctr" rtl="0">
              <a:lnSpc>
                <a:spcPct val="100000"/>
              </a:lnSpc>
              <a:spcBef>
                <a:spcPts val="1600"/>
              </a:spcBef>
              <a:spcAft>
                <a:spcPts val="0"/>
              </a:spcAft>
              <a:buSzPts val="1400"/>
              <a:buNone/>
              <a:defRPr/>
            </a:lvl3pPr>
            <a:lvl4pPr lvl="3" algn="ctr" rtl="0">
              <a:lnSpc>
                <a:spcPct val="100000"/>
              </a:lnSpc>
              <a:spcBef>
                <a:spcPts val="1600"/>
              </a:spcBef>
              <a:spcAft>
                <a:spcPts val="0"/>
              </a:spcAft>
              <a:buSzPts val="1400"/>
              <a:buNone/>
              <a:defRPr/>
            </a:lvl4pPr>
            <a:lvl5pPr lvl="4" algn="ctr" rtl="0">
              <a:lnSpc>
                <a:spcPct val="100000"/>
              </a:lnSpc>
              <a:spcBef>
                <a:spcPts val="1600"/>
              </a:spcBef>
              <a:spcAft>
                <a:spcPts val="0"/>
              </a:spcAft>
              <a:buSzPts val="1400"/>
              <a:buNone/>
              <a:defRPr/>
            </a:lvl5pPr>
            <a:lvl6pPr lvl="5" algn="ctr" rtl="0">
              <a:lnSpc>
                <a:spcPct val="100000"/>
              </a:lnSpc>
              <a:spcBef>
                <a:spcPts val="1600"/>
              </a:spcBef>
              <a:spcAft>
                <a:spcPts val="0"/>
              </a:spcAft>
              <a:buSzPts val="1400"/>
              <a:buNone/>
              <a:defRPr/>
            </a:lvl6pPr>
            <a:lvl7pPr lvl="6" algn="ctr" rtl="0">
              <a:lnSpc>
                <a:spcPct val="100000"/>
              </a:lnSpc>
              <a:spcBef>
                <a:spcPts val="1600"/>
              </a:spcBef>
              <a:spcAft>
                <a:spcPts val="0"/>
              </a:spcAft>
              <a:buSzPts val="1400"/>
              <a:buNone/>
              <a:defRPr/>
            </a:lvl7pPr>
            <a:lvl8pPr lvl="7" algn="ctr" rtl="0">
              <a:lnSpc>
                <a:spcPct val="100000"/>
              </a:lnSpc>
              <a:spcBef>
                <a:spcPts val="1600"/>
              </a:spcBef>
              <a:spcAft>
                <a:spcPts val="0"/>
              </a:spcAft>
              <a:buSzPts val="1400"/>
              <a:buNone/>
              <a:defRPr/>
            </a:lvl8pPr>
            <a:lvl9pPr lvl="8" algn="ctr" rtl="0">
              <a:lnSpc>
                <a:spcPct val="100000"/>
              </a:lnSpc>
              <a:spcBef>
                <a:spcPts val="1600"/>
              </a:spcBef>
              <a:spcAft>
                <a:spcPts val="1600"/>
              </a:spcAft>
              <a:buSzPts val="1400"/>
              <a:buNone/>
              <a:defRPr/>
            </a:lvl9pPr>
          </a:lstStyle>
          <a:p>
            <a:endParaRPr/>
          </a:p>
        </p:txBody>
      </p:sp>
    </p:spTree>
    <p:extLst>
      <p:ext uri="{BB962C8B-B14F-4D97-AF65-F5344CB8AC3E}">
        <p14:creationId xmlns:p14="http://schemas.microsoft.com/office/powerpoint/2010/main" val="258649895"/>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matchingName="Quote">
  <p:cSld name="Quote">
    <p:spTree>
      <p:nvGrpSpPr>
        <p:cNvPr id="1" name="Shape 85"/>
        <p:cNvGrpSpPr/>
        <p:nvPr/>
      </p:nvGrpSpPr>
      <p:grpSpPr>
        <a:xfrm>
          <a:off x="0" y="0"/>
          <a:ext cx="0" cy="0"/>
          <a:chOff x="0" y="0"/>
          <a:chExt cx="0" cy="0"/>
        </a:xfrm>
      </p:grpSpPr>
      <p:sp>
        <p:nvSpPr>
          <p:cNvPr id="86" name="Google Shape;86;p15"/>
          <p:cNvSpPr txBox="1">
            <a:spLocks noGrp="1"/>
          </p:cNvSpPr>
          <p:nvPr>
            <p:ph type="title"/>
          </p:nvPr>
        </p:nvSpPr>
        <p:spPr>
          <a:xfrm>
            <a:off x="3032225" y="2989650"/>
            <a:ext cx="5398500" cy="642600"/>
          </a:xfrm>
          <a:prstGeom prst="rect">
            <a:avLst/>
          </a:prstGeom>
        </p:spPr>
        <p:txBody>
          <a:bodyPr spcFirstLastPara="1" wrap="square" lIns="91425" tIns="91425" rIns="91425" bIns="91425" anchor="ctr" anchorCtr="0">
            <a:noAutofit/>
          </a:bodyPr>
          <a:lstStyle>
            <a:lvl1pPr lvl="0" algn="r" rtl="0">
              <a:spcBef>
                <a:spcPts val="0"/>
              </a:spcBef>
              <a:spcAft>
                <a:spcPts val="0"/>
              </a:spcAft>
              <a:buSzPts val="3000"/>
              <a:buNone/>
              <a:defRPr sz="2200"/>
            </a:lvl1pPr>
            <a:lvl2pPr lvl="1" algn="ctr" rtl="0">
              <a:spcBef>
                <a:spcPts val="0"/>
              </a:spcBef>
              <a:spcAft>
                <a:spcPts val="0"/>
              </a:spcAft>
              <a:buSzPts val="3000"/>
              <a:buNone/>
              <a:defRPr sz="3000"/>
            </a:lvl2pPr>
            <a:lvl3pPr lvl="2" algn="ctr" rtl="0">
              <a:spcBef>
                <a:spcPts val="0"/>
              </a:spcBef>
              <a:spcAft>
                <a:spcPts val="0"/>
              </a:spcAft>
              <a:buSzPts val="3000"/>
              <a:buNone/>
              <a:defRPr sz="3000"/>
            </a:lvl3pPr>
            <a:lvl4pPr lvl="3" algn="ctr" rtl="0">
              <a:spcBef>
                <a:spcPts val="0"/>
              </a:spcBef>
              <a:spcAft>
                <a:spcPts val="0"/>
              </a:spcAft>
              <a:buSzPts val="3000"/>
              <a:buNone/>
              <a:defRPr sz="3000"/>
            </a:lvl4pPr>
            <a:lvl5pPr lvl="4" algn="ctr" rtl="0">
              <a:spcBef>
                <a:spcPts val="0"/>
              </a:spcBef>
              <a:spcAft>
                <a:spcPts val="0"/>
              </a:spcAft>
              <a:buSzPts val="3000"/>
              <a:buNone/>
              <a:defRPr sz="3000"/>
            </a:lvl5pPr>
            <a:lvl6pPr lvl="5" algn="ctr" rtl="0">
              <a:spcBef>
                <a:spcPts val="0"/>
              </a:spcBef>
              <a:spcAft>
                <a:spcPts val="0"/>
              </a:spcAft>
              <a:buSzPts val="3000"/>
              <a:buNone/>
              <a:defRPr sz="3000"/>
            </a:lvl6pPr>
            <a:lvl7pPr lvl="6" algn="ctr" rtl="0">
              <a:spcBef>
                <a:spcPts val="0"/>
              </a:spcBef>
              <a:spcAft>
                <a:spcPts val="0"/>
              </a:spcAft>
              <a:buSzPts val="3000"/>
              <a:buNone/>
              <a:defRPr sz="3000"/>
            </a:lvl7pPr>
            <a:lvl8pPr lvl="7" algn="ctr" rtl="0">
              <a:spcBef>
                <a:spcPts val="0"/>
              </a:spcBef>
              <a:spcAft>
                <a:spcPts val="0"/>
              </a:spcAft>
              <a:buSzPts val="3000"/>
              <a:buNone/>
              <a:defRPr sz="3000"/>
            </a:lvl8pPr>
            <a:lvl9pPr lvl="8" algn="ctr" rtl="0">
              <a:spcBef>
                <a:spcPts val="0"/>
              </a:spcBef>
              <a:spcAft>
                <a:spcPts val="0"/>
              </a:spcAft>
              <a:buSzPts val="3000"/>
              <a:buNone/>
              <a:defRPr sz="3000"/>
            </a:lvl9pPr>
          </a:lstStyle>
          <a:p>
            <a:endParaRPr/>
          </a:p>
        </p:txBody>
      </p:sp>
      <p:sp>
        <p:nvSpPr>
          <p:cNvPr id="87" name="Google Shape;87;p15"/>
          <p:cNvSpPr txBox="1">
            <a:spLocks noGrp="1"/>
          </p:cNvSpPr>
          <p:nvPr>
            <p:ph type="subTitle" idx="1"/>
          </p:nvPr>
        </p:nvSpPr>
        <p:spPr>
          <a:xfrm>
            <a:off x="3032225" y="1511250"/>
            <a:ext cx="5398500" cy="1478400"/>
          </a:xfrm>
          <a:prstGeom prst="rect">
            <a:avLst/>
          </a:prstGeom>
        </p:spPr>
        <p:txBody>
          <a:bodyPr spcFirstLastPara="1" wrap="square" lIns="91425" tIns="91425" rIns="91425" bIns="91425" anchor="ctr" anchorCtr="0">
            <a:noAutofit/>
          </a:bodyPr>
          <a:lstStyle>
            <a:lvl1pPr lvl="0" algn="r" rtl="0">
              <a:lnSpc>
                <a:spcPct val="100000"/>
              </a:lnSpc>
              <a:spcBef>
                <a:spcPts val="0"/>
              </a:spcBef>
              <a:spcAft>
                <a:spcPts val="0"/>
              </a:spcAft>
              <a:buSzPts val="3000"/>
              <a:buNone/>
              <a:defRPr sz="2600"/>
            </a:lvl1pPr>
            <a:lvl2pPr lvl="1" algn="ctr" rtl="0">
              <a:lnSpc>
                <a:spcPct val="100000"/>
              </a:lnSpc>
              <a:spcBef>
                <a:spcPts val="0"/>
              </a:spcBef>
              <a:spcAft>
                <a:spcPts val="0"/>
              </a:spcAft>
              <a:buSzPts val="3000"/>
              <a:buNone/>
              <a:defRPr sz="3000"/>
            </a:lvl2pPr>
            <a:lvl3pPr lvl="2" algn="ctr" rtl="0">
              <a:lnSpc>
                <a:spcPct val="100000"/>
              </a:lnSpc>
              <a:spcBef>
                <a:spcPts val="1600"/>
              </a:spcBef>
              <a:spcAft>
                <a:spcPts val="0"/>
              </a:spcAft>
              <a:buSzPts val="3000"/>
              <a:buNone/>
              <a:defRPr sz="3000"/>
            </a:lvl3pPr>
            <a:lvl4pPr lvl="3" algn="ctr" rtl="0">
              <a:lnSpc>
                <a:spcPct val="100000"/>
              </a:lnSpc>
              <a:spcBef>
                <a:spcPts val="1600"/>
              </a:spcBef>
              <a:spcAft>
                <a:spcPts val="0"/>
              </a:spcAft>
              <a:buSzPts val="3000"/>
              <a:buNone/>
              <a:defRPr sz="3000"/>
            </a:lvl4pPr>
            <a:lvl5pPr lvl="4" algn="ctr" rtl="0">
              <a:lnSpc>
                <a:spcPct val="100000"/>
              </a:lnSpc>
              <a:spcBef>
                <a:spcPts val="1600"/>
              </a:spcBef>
              <a:spcAft>
                <a:spcPts val="0"/>
              </a:spcAft>
              <a:buSzPts val="3000"/>
              <a:buNone/>
              <a:defRPr sz="3000"/>
            </a:lvl5pPr>
            <a:lvl6pPr lvl="5" algn="ctr" rtl="0">
              <a:lnSpc>
                <a:spcPct val="100000"/>
              </a:lnSpc>
              <a:spcBef>
                <a:spcPts val="1600"/>
              </a:spcBef>
              <a:spcAft>
                <a:spcPts val="0"/>
              </a:spcAft>
              <a:buSzPts val="3000"/>
              <a:buNone/>
              <a:defRPr sz="3000"/>
            </a:lvl6pPr>
            <a:lvl7pPr lvl="6" algn="ctr" rtl="0">
              <a:lnSpc>
                <a:spcPct val="100000"/>
              </a:lnSpc>
              <a:spcBef>
                <a:spcPts val="1600"/>
              </a:spcBef>
              <a:spcAft>
                <a:spcPts val="0"/>
              </a:spcAft>
              <a:buSzPts val="3000"/>
              <a:buNone/>
              <a:defRPr sz="3000"/>
            </a:lvl7pPr>
            <a:lvl8pPr lvl="7" algn="ctr" rtl="0">
              <a:lnSpc>
                <a:spcPct val="100000"/>
              </a:lnSpc>
              <a:spcBef>
                <a:spcPts val="1600"/>
              </a:spcBef>
              <a:spcAft>
                <a:spcPts val="0"/>
              </a:spcAft>
              <a:buSzPts val="3000"/>
              <a:buNone/>
              <a:defRPr sz="3000"/>
            </a:lvl8pPr>
            <a:lvl9pPr lvl="8" algn="ctr" rtl="0">
              <a:lnSpc>
                <a:spcPct val="100000"/>
              </a:lnSpc>
              <a:spcBef>
                <a:spcPts val="1600"/>
              </a:spcBef>
              <a:spcAft>
                <a:spcPts val="1600"/>
              </a:spcAft>
              <a:buSzPts val="3000"/>
              <a:buNone/>
              <a:defRPr sz="3000"/>
            </a:lvl9pPr>
          </a:lstStyle>
          <a:p>
            <a:endParaRPr/>
          </a:p>
        </p:txBody>
      </p:sp>
      <p:sp>
        <p:nvSpPr>
          <p:cNvPr id="88" name="Google Shape;88;p15"/>
          <p:cNvSpPr/>
          <p:nvPr/>
        </p:nvSpPr>
        <p:spPr>
          <a:xfrm>
            <a:off x="-1" y="-19275"/>
            <a:ext cx="2485200" cy="24852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9" name="Google Shape;89;p15"/>
          <p:cNvSpPr/>
          <p:nvPr/>
        </p:nvSpPr>
        <p:spPr>
          <a:xfrm>
            <a:off x="8911800" y="4901700"/>
            <a:ext cx="241800" cy="2418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39478776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theme" Target="../theme/theme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blipFill>
          <a:blip r:embed="rId22">
            <a:alphaModFix/>
          </a:blip>
          <a:stretch>
            <a:fillRect/>
          </a:stretch>
        </a:blip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833125" y="600575"/>
            <a:ext cx="6858000" cy="569400"/>
          </a:xfrm>
          <a:prstGeom prst="rect">
            <a:avLst/>
          </a:prstGeom>
          <a:noFill/>
          <a:ln>
            <a:noFill/>
          </a:ln>
        </p:spPr>
        <p:txBody>
          <a:bodyPr spcFirstLastPara="1" wrap="square" lIns="91425" tIns="91425" rIns="91425" bIns="91425" anchor="t" anchorCtr="0">
            <a:noAutofit/>
          </a:bodyPr>
          <a:lstStyle>
            <a:lvl1pPr lvl="0">
              <a:lnSpc>
                <a:spcPct val="80000"/>
              </a:lnSpc>
              <a:spcBef>
                <a:spcPts val="0"/>
              </a:spcBef>
              <a:spcAft>
                <a:spcPts val="0"/>
              </a:spcAft>
              <a:buClr>
                <a:schemeClr val="lt1"/>
              </a:buClr>
              <a:buSzPts val="3000"/>
              <a:buFont typeface="Sue Ellen Francisco"/>
              <a:buNone/>
              <a:defRPr sz="3000">
                <a:solidFill>
                  <a:schemeClr val="lt1"/>
                </a:solidFill>
                <a:latin typeface="Sue Ellen Francisco"/>
                <a:ea typeface="Sue Ellen Francisco"/>
                <a:cs typeface="Sue Ellen Francisco"/>
                <a:sym typeface="Sue Ellen Francisco"/>
              </a:defRPr>
            </a:lvl1pPr>
            <a:lvl2pPr lvl="1">
              <a:lnSpc>
                <a:spcPct val="80000"/>
              </a:lnSpc>
              <a:spcBef>
                <a:spcPts val="0"/>
              </a:spcBef>
              <a:spcAft>
                <a:spcPts val="0"/>
              </a:spcAft>
              <a:buClr>
                <a:schemeClr val="lt1"/>
              </a:buClr>
              <a:buSzPts val="3000"/>
              <a:buFont typeface="Fredericka the Great"/>
              <a:buNone/>
              <a:defRPr sz="3000">
                <a:solidFill>
                  <a:schemeClr val="lt1"/>
                </a:solidFill>
                <a:latin typeface="Fredericka the Great"/>
                <a:ea typeface="Fredericka the Great"/>
                <a:cs typeface="Fredericka the Great"/>
                <a:sym typeface="Fredericka the Great"/>
              </a:defRPr>
            </a:lvl2pPr>
            <a:lvl3pPr lvl="2">
              <a:lnSpc>
                <a:spcPct val="80000"/>
              </a:lnSpc>
              <a:spcBef>
                <a:spcPts val="0"/>
              </a:spcBef>
              <a:spcAft>
                <a:spcPts val="0"/>
              </a:spcAft>
              <a:buClr>
                <a:schemeClr val="lt1"/>
              </a:buClr>
              <a:buSzPts val="3000"/>
              <a:buFont typeface="Fredericka the Great"/>
              <a:buNone/>
              <a:defRPr sz="3000">
                <a:solidFill>
                  <a:schemeClr val="lt1"/>
                </a:solidFill>
                <a:latin typeface="Fredericka the Great"/>
                <a:ea typeface="Fredericka the Great"/>
                <a:cs typeface="Fredericka the Great"/>
                <a:sym typeface="Fredericka the Great"/>
              </a:defRPr>
            </a:lvl3pPr>
            <a:lvl4pPr lvl="3">
              <a:lnSpc>
                <a:spcPct val="80000"/>
              </a:lnSpc>
              <a:spcBef>
                <a:spcPts val="0"/>
              </a:spcBef>
              <a:spcAft>
                <a:spcPts val="0"/>
              </a:spcAft>
              <a:buClr>
                <a:schemeClr val="lt1"/>
              </a:buClr>
              <a:buSzPts val="3000"/>
              <a:buFont typeface="Fredericka the Great"/>
              <a:buNone/>
              <a:defRPr sz="3000">
                <a:solidFill>
                  <a:schemeClr val="lt1"/>
                </a:solidFill>
                <a:latin typeface="Fredericka the Great"/>
                <a:ea typeface="Fredericka the Great"/>
                <a:cs typeface="Fredericka the Great"/>
                <a:sym typeface="Fredericka the Great"/>
              </a:defRPr>
            </a:lvl4pPr>
            <a:lvl5pPr lvl="4">
              <a:lnSpc>
                <a:spcPct val="80000"/>
              </a:lnSpc>
              <a:spcBef>
                <a:spcPts val="0"/>
              </a:spcBef>
              <a:spcAft>
                <a:spcPts val="0"/>
              </a:spcAft>
              <a:buClr>
                <a:schemeClr val="lt1"/>
              </a:buClr>
              <a:buSzPts val="3000"/>
              <a:buFont typeface="Fredericka the Great"/>
              <a:buNone/>
              <a:defRPr sz="3000">
                <a:solidFill>
                  <a:schemeClr val="lt1"/>
                </a:solidFill>
                <a:latin typeface="Fredericka the Great"/>
                <a:ea typeface="Fredericka the Great"/>
                <a:cs typeface="Fredericka the Great"/>
                <a:sym typeface="Fredericka the Great"/>
              </a:defRPr>
            </a:lvl5pPr>
            <a:lvl6pPr lvl="5">
              <a:lnSpc>
                <a:spcPct val="80000"/>
              </a:lnSpc>
              <a:spcBef>
                <a:spcPts val="0"/>
              </a:spcBef>
              <a:spcAft>
                <a:spcPts val="0"/>
              </a:spcAft>
              <a:buClr>
                <a:schemeClr val="lt1"/>
              </a:buClr>
              <a:buSzPts val="3000"/>
              <a:buFont typeface="Fredericka the Great"/>
              <a:buNone/>
              <a:defRPr sz="3000">
                <a:solidFill>
                  <a:schemeClr val="lt1"/>
                </a:solidFill>
                <a:latin typeface="Fredericka the Great"/>
                <a:ea typeface="Fredericka the Great"/>
                <a:cs typeface="Fredericka the Great"/>
                <a:sym typeface="Fredericka the Great"/>
              </a:defRPr>
            </a:lvl6pPr>
            <a:lvl7pPr lvl="6">
              <a:lnSpc>
                <a:spcPct val="80000"/>
              </a:lnSpc>
              <a:spcBef>
                <a:spcPts val="0"/>
              </a:spcBef>
              <a:spcAft>
                <a:spcPts val="0"/>
              </a:spcAft>
              <a:buClr>
                <a:schemeClr val="lt1"/>
              </a:buClr>
              <a:buSzPts val="3000"/>
              <a:buFont typeface="Fredericka the Great"/>
              <a:buNone/>
              <a:defRPr sz="3000">
                <a:solidFill>
                  <a:schemeClr val="lt1"/>
                </a:solidFill>
                <a:latin typeface="Fredericka the Great"/>
                <a:ea typeface="Fredericka the Great"/>
                <a:cs typeface="Fredericka the Great"/>
                <a:sym typeface="Fredericka the Great"/>
              </a:defRPr>
            </a:lvl7pPr>
            <a:lvl8pPr lvl="7">
              <a:lnSpc>
                <a:spcPct val="80000"/>
              </a:lnSpc>
              <a:spcBef>
                <a:spcPts val="0"/>
              </a:spcBef>
              <a:spcAft>
                <a:spcPts val="0"/>
              </a:spcAft>
              <a:buClr>
                <a:schemeClr val="lt1"/>
              </a:buClr>
              <a:buSzPts val="3000"/>
              <a:buFont typeface="Fredericka the Great"/>
              <a:buNone/>
              <a:defRPr sz="3000">
                <a:solidFill>
                  <a:schemeClr val="lt1"/>
                </a:solidFill>
                <a:latin typeface="Fredericka the Great"/>
                <a:ea typeface="Fredericka the Great"/>
                <a:cs typeface="Fredericka the Great"/>
                <a:sym typeface="Fredericka the Great"/>
              </a:defRPr>
            </a:lvl8pPr>
            <a:lvl9pPr lvl="8">
              <a:lnSpc>
                <a:spcPct val="80000"/>
              </a:lnSpc>
              <a:spcBef>
                <a:spcPts val="0"/>
              </a:spcBef>
              <a:spcAft>
                <a:spcPts val="0"/>
              </a:spcAft>
              <a:buClr>
                <a:schemeClr val="lt1"/>
              </a:buClr>
              <a:buSzPts val="3000"/>
              <a:buFont typeface="Fredericka the Great"/>
              <a:buNone/>
              <a:defRPr sz="3000">
                <a:solidFill>
                  <a:schemeClr val="lt1"/>
                </a:solidFill>
                <a:latin typeface="Fredericka the Great"/>
                <a:ea typeface="Fredericka the Great"/>
                <a:cs typeface="Fredericka the Great"/>
                <a:sym typeface="Fredericka the Great"/>
              </a:defRPr>
            </a:lvl9pPr>
          </a:lstStyle>
          <a:p>
            <a:endParaRPr/>
          </a:p>
        </p:txBody>
      </p:sp>
      <p:sp>
        <p:nvSpPr>
          <p:cNvPr id="7" name="Google Shape;7;p1"/>
          <p:cNvSpPr txBox="1">
            <a:spLocks noGrp="1"/>
          </p:cNvSpPr>
          <p:nvPr>
            <p:ph type="body" idx="1"/>
          </p:nvPr>
        </p:nvSpPr>
        <p:spPr>
          <a:xfrm>
            <a:off x="805250" y="2747175"/>
            <a:ext cx="7332000" cy="1766400"/>
          </a:xfrm>
          <a:prstGeom prst="rect">
            <a:avLst/>
          </a:prstGeom>
          <a:noFill/>
          <a:ln>
            <a:noFill/>
          </a:ln>
        </p:spPr>
        <p:txBody>
          <a:bodyPr spcFirstLastPara="1" wrap="square" lIns="91425" tIns="91425" rIns="91425" bIns="91425" anchor="t" anchorCtr="0">
            <a:noAutofit/>
          </a:bodyPr>
          <a:lstStyle>
            <a:lvl1pPr marL="457200" lvl="0" indent="-317500">
              <a:spcBef>
                <a:spcPts val="0"/>
              </a:spcBef>
              <a:spcAft>
                <a:spcPts val="0"/>
              </a:spcAft>
              <a:buClr>
                <a:schemeClr val="dk1"/>
              </a:buClr>
              <a:buSzPts val="1400"/>
              <a:buFont typeface="Comfortaa"/>
              <a:buChar char="●"/>
              <a:defRPr>
                <a:solidFill>
                  <a:schemeClr val="dk1"/>
                </a:solidFill>
                <a:latin typeface="Comfortaa"/>
                <a:ea typeface="Comfortaa"/>
                <a:cs typeface="Comfortaa"/>
                <a:sym typeface="Comfortaa"/>
              </a:defRPr>
            </a:lvl1pPr>
            <a:lvl2pPr marL="914400" lvl="1" indent="-317500">
              <a:spcBef>
                <a:spcPts val="0"/>
              </a:spcBef>
              <a:spcAft>
                <a:spcPts val="0"/>
              </a:spcAft>
              <a:buClr>
                <a:schemeClr val="dk1"/>
              </a:buClr>
              <a:buSzPts val="1400"/>
              <a:buFont typeface="Comfortaa"/>
              <a:buChar char="○"/>
              <a:defRPr>
                <a:solidFill>
                  <a:schemeClr val="dk1"/>
                </a:solidFill>
                <a:latin typeface="Comfortaa"/>
                <a:ea typeface="Comfortaa"/>
                <a:cs typeface="Comfortaa"/>
                <a:sym typeface="Comfortaa"/>
              </a:defRPr>
            </a:lvl2pPr>
            <a:lvl3pPr marL="1371600" lvl="2" indent="-317500">
              <a:spcBef>
                <a:spcPts val="0"/>
              </a:spcBef>
              <a:spcAft>
                <a:spcPts val="0"/>
              </a:spcAft>
              <a:buClr>
                <a:schemeClr val="dk1"/>
              </a:buClr>
              <a:buSzPts val="1400"/>
              <a:buFont typeface="Comfortaa"/>
              <a:buChar char="■"/>
              <a:defRPr>
                <a:solidFill>
                  <a:schemeClr val="dk1"/>
                </a:solidFill>
                <a:latin typeface="Comfortaa"/>
                <a:ea typeface="Comfortaa"/>
                <a:cs typeface="Comfortaa"/>
                <a:sym typeface="Comfortaa"/>
              </a:defRPr>
            </a:lvl3pPr>
            <a:lvl4pPr marL="1828800" lvl="3" indent="-317500">
              <a:spcBef>
                <a:spcPts val="0"/>
              </a:spcBef>
              <a:spcAft>
                <a:spcPts val="0"/>
              </a:spcAft>
              <a:buClr>
                <a:schemeClr val="dk1"/>
              </a:buClr>
              <a:buSzPts val="1400"/>
              <a:buFont typeface="Comfortaa"/>
              <a:buChar char="●"/>
              <a:defRPr>
                <a:solidFill>
                  <a:schemeClr val="dk1"/>
                </a:solidFill>
                <a:latin typeface="Comfortaa"/>
                <a:ea typeface="Comfortaa"/>
                <a:cs typeface="Comfortaa"/>
                <a:sym typeface="Comfortaa"/>
              </a:defRPr>
            </a:lvl4pPr>
            <a:lvl5pPr marL="2286000" lvl="4" indent="-317500">
              <a:spcBef>
                <a:spcPts val="0"/>
              </a:spcBef>
              <a:spcAft>
                <a:spcPts val="0"/>
              </a:spcAft>
              <a:buClr>
                <a:schemeClr val="dk1"/>
              </a:buClr>
              <a:buSzPts val="1400"/>
              <a:buFont typeface="Comfortaa"/>
              <a:buChar char="○"/>
              <a:defRPr>
                <a:solidFill>
                  <a:schemeClr val="dk1"/>
                </a:solidFill>
                <a:latin typeface="Comfortaa"/>
                <a:ea typeface="Comfortaa"/>
                <a:cs typeface="Comfortaa"/>
                <a:sym typeface="Comfortaa"/>
              </a:defRPr>
            </a:lvl5pPr>
            <a:lvl6pPr marL="2743200" lvl="5" indent="-317500">
              <a:spcBef>
                <a:spcPts val="0"/>
              </a:spcBef>
              <a:spcAft>
                <a:spcPts val="0"/>
              </a:spcAft>
              <a:buClr>
                <a:schemeClr val="dk1"/>
              </a:buClr>
              <a:buSzPts val="1400"/>
              <a:buFont typeface="Comfortaa"/>
              <a:buChar char="■"/>
              <a:defRPr>
                <a:solidFill>
                  <a:schemeClr val="dk1"/>
                </a:solidFill>
                <a:latin typeface="Comfortaa"/>
                <a:ea typeface="Comfortaa"/>
                <a:cs typeface="Comfortaa"/>
                <a:sym typeface="Comfortaa"/>
              </a:defRPr>
            </a:lvl6pPr>
            <a:lvl7pPr marL="3200400" lvl="6" indent="-317500">
              <a:spcBef>
                <a:spcPts val="0"/>
              </a:spcBef>
              <a:spcAft>
                <a:spcPts val="0"/>
              </a:spcAft>
              <a:buClr>
                <a:schemeClr val="dk1"/>
              </a:buClr>
              <a:buSzPts val="1400"/>
              <a:buFont typeface="Comfortaa"/>
              <a:buChar char="●"/>
              <a:defRPr>
                <a:solidFill>
                  <a:schemeClr val="dk1"/>
                </a:solidFill>
                <a:latin typeface="Comfortaa"/>
                <a:ea typeface="Comfortaa"/>
                <a:cs typeface="Comfortaa"/>
                <a:sym typeface="Comfortaa"/>
              </a:defRPr>
            </a:lvl7pPr>
            <a:lvl8pPr marL="3657600" lvl="7" indent="-317500">
              <a:spcBef>
                <a:spcPts val="0"/>
              </a:spcBef>
              <a:spcAft>
                <a:spcPts val="0"/>
              </a:spcAft>
              <a:buClr>
                <a:schemeClr val="dk1"/>
              </a:buClr>
              <a:buSzPts val="1400"/>
              <a:buFont typeface="Comfortaa"/>
              <a:buChar char="○"/>
              <a:defRPr>
                <a:solidFill>
                  <a:schemeClr val="dk1"/>
                </a:solidFill>
                <a:latin typeface="Comfortaa"/>
                <a:ea typeface="Comfortaa"/>
                <a:cs typeface="Comfortaa"/>
                <a:sym typeface="Comfortaa"/>
              </a:defRPr>
            </a:lvl8pPr>
            <a:lvl9pPr marL="4114800" lvl="8" indent="-317500">
              <a:spcBef>
                <a:spcPts val="0"/>
              </a:spcBef>
              <a:spcAft>
                <a:spcPts val="0"/>
              </a:spcAft>
              <a:buClr>
                <a:schemeClr val="dk1"/>
              </a:buClr>
              <a:buSzPts val="1400"/>
              <a:buFont typeface="Comfortaa"/>
              <a:buChar char="■"/>
              <a:defRPr>
                <a:solidFill>
                  <a:schemeClr val="dk1"/>
                </a:solidFill>
                <a:latin typeface="Comfortaa"/>
                <a:ea typeface="Comfortaa"/>
                <a:cs typeface="Comfortaa"/>
                <a:sym typeface="Comfortaa"/>
              </a:defRPr>
            </a:lvl9pPr>
          </a:lstStyle>
          <a:p>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5" r:id="rId3"/>
    <p:sldLayoutId id="2147483658" r:id="rId4"/>
    <p:sldLayoutId id="2147483659" r:id="rId5"/>
    <p:sldLayoutId id="2147483660" r:id="rId6"/>
    <p:sldLayoutId id="2147483661" r:id="rId7"/>
    <p:sldLayoutId id="2147483663" r:id="rId8"/>
    <p:sldLayoutId id="2147483664" r:id="rId9"/>
    <p:sldLayoutId id="2147483665" r:id="rId10"/>
    <p:sldLayoutId id="2147483666" r:id="rId11"/>
    <p:sldLayoutId id="2147483675" r:id="rId12"/>
    <p:sldLayoutId id="2147483676" r:id="rId13"/>
    <p:sldLayoutId id="2147483677" r:id="rId14"/>
    <p:sldLayoutId id="2147483678" r:id="rId15"/>
    <p:sldLayoutId id="2147483681" r:id="rId16"/>
    <p:sldLayoutId id="2147483682" r:id="rId17"/>
    <p:sldLayoutId id="2147483683" r:id="rId18"/>
    <p:sldLayoutId id="2147483684" r:id="rId19"/>
    <p:sldLayoutId id="2147483685" r:id="rId20"/>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Layout" Target="../slideLayouts/slideLayout4.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5.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3.xml"/><Relationship Id="rId1" Type="http://schemas.openxmlformats.org/officeDocument/2006/relationships/slideLayout" Target="../slideLayouts/slideLayout8.xml"/><Relationship Id="rId6" Type="http://schemas.openxmlformats.org/officeDocument/2006/relationships/image" Target="../media/image8.jpeg"/><Relationship Id="rId5" Type="http://schemas.openxmlformats.org/officeDocument/2006/relationships/image" Target="https://encrypted-tbn1.gstatic.com/images?q=tbn:ANd9GcTm9zTBr0fZvFnF_LLoheh3OcP1r9b96mdNWvVs8iLzHpXaIXRN3w" TargetMode="External"/><Relationship Id="rId4" Type="http://schemas.openxmlformats.org/officeDocument/2006/relationships/image" Target="../media/image7.jpe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4.xml"/><Relationship Id="rId1" Type="http://schemas.openxmlformats.org/officeDocument/2006/relationships/slideLayout" Target="../slideLayouts/slideLayout6.xml"/><Relationship Id="rId4" Type="http://schemas.openxmlformats.org/officeDocument/2006/relationships/image" Target="../media/image10.png"/></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9.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0.xml"/></Relationships>
</file>

<file path=ppt/slides/_rels/slide10.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8.xml"/><Relationship Id="rId1" Type="http://schemas.openxmlformats.org/officeDocument/2006/relationships/slideLayout" Target="../slideLayouts/slideLayout11.xml"/><Relationship Id="rId5" Type="http://schemas.openxmlformats.org/officeDocument/2006/relationships/image" Target="../media/image13.png"/><Relationship Id="rId4" Type="http://schemas.openxmlformats.org/officeDocument/2006/relationships/image" Target="../media/image12.png"/></Relationships>
</file>

<file path=ppt/slides/_rels/slide11.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9.xml"/><Relationship Id="rId1" Type="http://schemas.openxmlformats.org/officeDocument/2006/relationships/slideLayout" Target="../slideLayouts/slideLayout16.xml"/><Relationship Id="rId4" Type="http://schemas.openxmlformats.org/officeDocument/2006/relationships/image" Target="../media/image15.png"/></Relationships>
</file>

<file path=ppt/slides/_rels/slide12.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0.xml"/><Relationship Id="rId1" Type="http://schemas.openxmlformats.org/officeDocument/2006/relationships/slideLayout" Target="../slideLayouts/slideLayout17.xml"/></Relationships>
</file>

<file path=ppt/slides/_rels/slide13.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1.xml"/><Relationship Id="rId1" Type="http://schemas.openxmlformats.org/officeDocument/2006/relationships/slideLayout" Target="../slideLayouts/slideLayout17.xml"/></Relationships>
</file>

<file path=ppt/slides/_rels/slide14.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18.png"/><Relationship Id="rId1" Type="http://schemas.openxmlformats.org/officeDocument/2006/relationships/slideLayout" Target="../slideLayouts/slideLayout17.xml"/><Relationship Id="rId5" Type="http://schemas.microsoft.com/office/2007/relationships/hdphoto" Target="../media/hdphoto2.wdp"/><Relationship Id="rId4" Type="http://schemas.openxmlformats.org/officeDocument/2006/relationships/image" Target="../media/image19.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7.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7.xml"/></Relationships>
</file>

<file path=ppt/slides/_rels/slide17.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Layout" Target="../slideLayouts/slideLayout17.xml"/></Relationships>
</file>

<file path=ppt/slides/_rels/slide18.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Layout" Target="../slideLayouts/slideLayout17.xml"/></Relationships>
</file>

<file path=ppt/slides/_rels/slide19.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17.xml"/></Relationships>
</file>

<file path=ppt/slides/_rels/slide20.xml.rels><?xml version="1.0" encoding="UTF-8" standalone="yes"?>
<Relationships xmlns="http://schemas.openxmlformats.org/package/2006/relationships"><Relationship Id="rId2" Type="http://schemas.openxmlformats.org/officeDocument/2006/relationships/image" Target="../media/image23.jpeg"/><Relationship Id="rId1" Type="http://schemas.openxmlformats.org/officeDocument/2006/relationships/slideLayout" Target="../slideLayouts/slideLayout17.xml"/></Relationships>
</file>

<file path=ppt/slides/_rels/slide21.xml.rels><?xml version="1.0" encoding="UTF-8" standalone="yes"?>
<Relationships xmlns="http://schemas.openxmlformats.org/package/2006/relationships"><Relationship Id="rId2" Type="http://schemas.openxmlformats.org/officeDocument/2006/relationships/image" Target="../media/image24.jpeg"/><Relationship Id="rId1" Type="http://schemas.openxmlformats.org/officeDocument/2006/relationships/slideLayout" Target="../slideLayouts/slideLayout17.xml"/></Relationships>
</file>

<file path=ppt/slides/_rels/slide22.xml.rels><?xml version="1.0" encoding="UTF-8" standalone="yes"?>
<Relationships xmlns="http://schemas.openxmlformats.org/package/2006/relationships"><Relationship Id="rId2" Type="http://schemas.openxmlformats.org/officeDocument/2006/relationships/image" Target="../media/image25.jpeg"/><Relationship Id="rId1" Type="http://schemas.openxmlformats.org/officeDocument/2006/relationships/slideLayout" Target="../slideLayouts/slideLayout17.xml"/></Relationships>
</file>

<file path=ppt/slides/_rels/slide23.xml.rels><?xml version="1.0" encoding="UTF-8" standalone="yes"?>
<Relationships xmlns="http://schemas.openxmlformats.org/package/2006/relationships"><Relationship Id="rId2" Type="http://schemas.openxmlformats.org/officeDocument/2006/relationships/image" Target="../media/image26.jpeg"/><Relationship Id="rId1" Type="http://schemas.openxmlformats.org/officeDocument/2006/relationships/slideLayout" Target="../slideLayouts/slideLayout17.xml"/></Relationships>
</file>

<file path=ppt/slides/_rels/slide24.xml.rels><?xml version="1.0" encoding="UTF-8" standalone="yes"?>
<Relationships xmlns="http://schemas.openxmlformats.org/package/2006/relationships"><Relationship Id="rId2" Type="http://schemas.openxmlformats.org/officeDocument/2006/relationships/image" Target="../media/image27.jpeg"/><Relationship Id="rId1" Type="http://schemas.openxmlformats.org/officeDocument/2006/relationships/slideLayout" Target="../slideLayouts/slideLayout17.xml"/></Relationships>
</file>

<file path=ppt/slides/_rels/slide25.xml.rels><?xml version="1.0" encoding="UTF-8" standalone="yes"?>
<Relationships xmlns="http://schemas.openxmlformats.org/package/2006/relationships"><Relationship Id="rId2" Type="http://schemas.openxmlformats.org/officeDocument/2006/relationships/image" Target="../media/image28.jpeg"/><Relationship Id="rId1" Type="http://schemas.openxmlformats.org/officeDocument/2006/relationships/slideLayout" Target="../slideLayouts/slideLayout17.xml"/></Relationships>
</file>

<file path=ppt/slides/_rels/slide26.xml.rels><?xml version="1.0" encoding="UTF-8" standalone="yes"?>
<Relationships xmlns="http://schemas.openxmlformats.org/package/2006/relationships"><Relationship Id="rId2" Type="http://schemas.openxmlformats.org/officeDocument/2006/relationships/image" Target="../media/image29.jpeg"/><Relationship Id="rId1" Type="http://schemas.openxmlformats.org/officeDocument/2006/relationships/slideLayout" Target="../slideLayouts/slideLayout17.xml"/></Relationships>
</file>

<file path=ppt/slides/_rels/slide27.xml.rels><?xml version="1.0" encoding="UTF-8" standalone="yes"?>
<Relationships xmlns="http://schemas.openxmlformats.org/package/2006/relationships"><Relationship Id="rId2" Type="http://schemas.openxmlformats.org/officeDocument/2006/relationships/image" Target="../media/image30.jpeg"/><Relationship Id="rId1" Type="http://schemas.openxmlformats.org/officeDocument/2006/relationships/slideLayout" Target="../slideLayouts/slideLayout17.xml"/></Relationships>
</file>

<file path=ppt/slides/_rels/slide28.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12.xml"/><Relationship Id="rId1" Type="http://schemas.openxmlformats.org/officeDocument/2006/relationships/slideLayout" Target="../slideLayouts/slideLayout14.xml"/></Relationships>
</file>

<file path=ppt/slides/_rels/slide29.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13.xml"/><Relationship Id="rId1" Type="http://schemas.openxmlformats.org/officeDocument/2006/relationships/slideLayout" Target="../slideLayouts/slideLayout18.xml"/><Relationship Id="rId4" Type="http://schemas.openxmlformats.org/officeDocument/2006/relationships/image" Target="../media/image33.jpeg"/></Relationships>
</file>

<file path=ppt/slides/_rels/slide30.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notesSlide" Target="../notesSlides/notesSlide14.xml"/><Relationship Id="rId1" Type="http://schemas.openxmlformats.org/officeDocument/2006/relationships/slideLayout" Target="../slideLayouts/slideLayout19.xml"/><Relationship Id="rId4" Type="http://schemas.openxmlformats.org/officeDocument/2006/relationships/image" Target="../media/image35.jpeg"/></Relationships>
</file>

<file path=ppt/slides/_rels/slide31.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notesSlide" Target="../notesSlides/notesSlide15.xml"/><Relationship Id="rId1" Type="http://schemas.openxmlformats.org/officeDocument/2006/relationships/slideLayout" Target="../slideLayouts/slideLayout20.xml"/></Relationships>
</file>

<file path=ppt/slides/_rels/slide32.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16.xml"/><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Không có mô tả.">
            <a:extLst>
              <a:ext uri="{FF2B5EF4-FFF2-40B4-BE49-F238E27FC236}">
                <a16:creationId xmlns:a16="http://schemas.microsoft.com/office/drawing/2014/main" xmlns="" id="{9A5A3C4C-2452-4F98-8284-85D27C2FFCD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5143499"/>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5">
            <a:extLst>
              <a:ext uri="{FF2B5EF4-FFF2-40B4-BE49-F238E27FC236}">
                <a16:creationId xmlns:a16="http://schemas.microsoft.com/office/drawing/2014/main" xmlns="" id="{602347D1-2CF8-475B-89CC-61B457FF241C}"/>
              </a:ext>
            </a:extLst>
          </p:cNvPr>
          <p:cNvPicPr>
            <a:picLocks noChangeAspect="1"/>
          </p:cNvPicPr>
          <p:nvPr/>
        </p:nvPicPr>
        <p:blipFill>
          <a:blip r:embed="rId3"/>
          <a:stretch>
            <a:fillRect/>
          </a:stretch>
        </p:blipFill>
        <p:spPr>
          <a:xfrm>
            <a:off x="1749307" y="1536761"/>
            <a:ext cx="5645385" cy="2066723"/>
          </a:xfrm>
          <a:prstGeom prst="rect">
            <a:avLst/>
          </a:prstGeom>
        </p:spPr>
      </p:pic>
      <p:sp>
        <p:nvSpPr>
          <p:cNvPr id="7" name="Google Shape;946;p37">
            <a:extLst>
              <a:ext uri="{FF2B5EF4-FFF2-40B4-BE49-F238E27FC236}">
                <a16:creationId xmlns:a16="http://schemas.microsoft.com/office/drawing/2014/main" xmlns="" id="{7DE57D63-8E49-49CE-828F-8992C8326E8A}"/>
              </a:ext>
            </a:extLst>
          </p:cNvPr>
          <p:cNvSpPr txBox="1">
            <a:spLocks/>
          </p:cNvSpPr>
          <p:nvPr/>
        </p:nvSpPr>
        <p:spPr>
          <a:xfrm>
            <a:off x="2111519" y="1725338"/>
            <a:ext cx="4920962" cy="399900"/>
          </a:xfrm>
          <a:prstGeom prst="rect">
            <a:avLst/>
          </a:prstGeom>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r>
              <a:rPr lang="en-US" sz="5400" b="1">
                <a:solidFill>
                  <a:srgbClr val="FBEBE9"/>
                </a:solidFill>
                <a:latin typeface="Agency FB" panose="020B0503020202020204" pitchFamily="34" charset="0"/>
              </a:rPr>
              <a:t>Trước khi nghe tin làng theo giặc</a:t>
            </a:r>
          </a:p>
        </p:txBody>
      </p:sp>
    </p:spTree>
    <p:extLst>
      <p:ext uri="{BB962C8B-B14F-4D97-AF65-F5344CB8AC3E}">
        <p14:creationId xmlns:p14="http://schemas.microsoft.com/office/powerpoint/2010/main" val="405224815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fade">
                                      <p:cBhvr>
                                        <p:cTn id="7" dur="5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1" presetClass="exit" presetSubtype="0" fill="hold" grpId="1" nodeType="clickEffect">
                                  <p:stCondLst>
                                    <p:cond delay="0"/>
                                  </p:stCondLst>
                                  <p:childTnLst>
                                    <p:set>
                                      <p:cBhvr>
                                        <p:cTn id="11" dur="1" fill="hold">
                                          <p:stCondLst>
                                            <p:cond delay="0"/>
                                          </p:stCondLst>
                                        </p:cTn>
                                        <p:tgtEl>
                                          <p:spTgt spid="7"/>
                                        </p:tgtEl>
                                        <p:attrNameLst>
                                          <p:attrName>style.visibility</p:attrName>
                                        </p:attrNameLst>
                                      </p:cBhvr>
                                      <p:to>
                                        <p:strVal val="hidden"/>
                                      </p:to>
                                    </p:set>
                                  </p:childTnLst>
                                </p:cTn>
                              </p:par>
                            </p:childTnLst>
                          </p:cTn>
                        </p:par>
                      </p:childTnLst>
                    </p:cTn>
                  </p:par>
                  <p:par>
                    <p:cTn id="12" fill="hold">
                      <p:stCondLst>
                        <p:cond delay="indefinite"/>
                      </p:stCondLst>
                      <p:childTnLst>
                        <p:par>
                          <p:cTn id="13" fill="hold">
                            <p:stCondLst>
                              <p:cond delay="0"/>
                            </p:stCondLst>
                            <p:childTnLst>
                              <p:par>
                                <p:cTn id="14" presetID="10" presetClass="entr" presetSubtype="0" fill="hold" nodeType="clickEffect">
                                  <p:stCondLst>
                                    <p:cond delay="0"/>
                                  </p:stCondLst>
                                  <p:childTnLst>
                                    <p:set>
                                      <p:cBhvr>
                                        <p:cTn id="15" dur="1" fill="hold">
                                          <p:stCondLst>
                                            <p:cond delay="0"/>
                                          </p:stCondLst>
                                        </p:cTn>
                                        <p:tgtEl>
                                          <p:spTgt spid="6"/>
                                        </p:tgtEl>
                                        <p:attrNameLst>
                                          <p:attrName>style.visibility</p:attrName>
                                        </p:attrNameLst>
                                      </p:cBhvr>
                                      <p:to>
                                        <p:strVal val="visible"/>
                                      </p:to>
                                    </p:set>
                                    <p:animEffect transition="in" filter="fade">
                                      <p:cBhvr>
                                        <p:cTn id="16"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7" grpId="1"/>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941"/>
        <p:cNvGrpSpPr/>
        <p:nvPr/>
      </p:nvGrpSpPr>
      <p:grpSpPr>
        <a:xfrm>
          <a:off x="0" y="0"/>
          <a:ext cx="0" cy="0"/>
          <a:chOff x="0" y="0"/>
          <a:chExt cx="0" cy="0"/>
        </a:xfrm>
      </p:grpSpPr>
      <p:sp>
        <p:nvSpPr>
          <p:cNvPr id="944" name="Google Shape;944;p37"/>
          <p:cNvSpPr/>
          <p:nvPr/>
        </p:nvSpPr>
        <p:spPr>
          <a:xfrm>
            <a:off x="1577069" y="2255284"/>
            <a:ext cx="1095094" cy="596250"/>
          </a:xfrm>
          <a:custGeom>
            <a:avLst/>
            <a:gdLst/>
            <a:ahLst/>
            <a:cxnLst/>
            <a:rect l="l" t="t" r="r" b="b"/>
            <a:pathLst>
              <a:path w="45103" h="8608" extrusionOk="0">
                <a:moveTo>
                  <a:pt x="2650" y="2959"/>
                </a:moveTo>
                <a:cubicBezTo>
                  <a:pt x="2628" y="2960"/>
                  <a:pt x="2604" y="2963"/>
                  <a:pt x="2579" y="2968"/>
                </a:cubicBezTo>
                <a:cubicBezTo>
                  <a:pt x="2603" y="2965"/>
                  <a:pt x="2627" y="2962"/>
                  <a:pt x="2650" y="2959"/>
                </a:cubicBezTo>
                <a:close/>
                <a:moveTo>
                  <a:pt x="3823" y="7559"/>
                </a:moveTo>
                <a:cubicBezTo>
                  <a:pt x="3821" y="7559"/>
                  <a:pt x="3819" y="7559"/>
                  <a:pt x="3817" y="7559"/>
                </a:cubicBezTo>
                <a:cubicBezTo>
                  <a:pt x="3819" y="7559"/>
                  <a:pt x="3821" y="7559"/>
                  <a:pt x="3823" y="7559"/>
                </a:cubicBezTo>
                <a:close/>
                <a:moveTo>
                  <a:pt x="43285" y="0"/>
                </a:moveTo>
                <a:cubicBezTo>
                  <a:pt x="43179" y="0"/>
                  <a:pt x="43056" y="17"/>
                  <a:pt x="42916" y="54"/>
                </a:cubicBezTo>
                <a:cubicBezTo>
                  <a:pt x="29297" y="1032"/>
                  <a:pt x="16191" y="1188"/>
                  <a:pt x="2650" y="2959"/>
                </a:cubicBezTo>
                <a:lnTo>
                  <a:pt x="2650" y="2959"/>
                </a:lnTo>
                <a:cubicBezTo>
                  <a:pt x="2660" y="2958"/>
                  <a:pt x="2669" y="2958"/>
                  <a:pt x="2678" y="2958"/>
                </a:cubicBezTo>
                <a:cubicBezTo>
                  <a:pt x="2764" y="2958"/>
                  <a:pt x="2839" y="2982"/>
                  <a:pt x="2915" y="3020"/>
                </a:cubicBezTo>
                <a:cubicBezTo>
                  <a:pt x="2399" y="3020"/>
                  <a:pt x="1754" y="3277"/>
                  <a:pt x="955" y="3690"/>
                </a:cubicBezTo>
                <a:lnTo>
                  <a:pt x="2863" y="3690"/>
                </a:lnTo>
                <a:cubicBezTo>
                  <a:pt x="2753" y="3722"/>
                  <a:pt x="2624" y="3731"/>
                  <a:pt x="2484" y="3731"/>
                </a:cubicBezTo>
                <a:cubicBezTo>
                  <a:pt x="2331" y="3731"/>
                  <a:pt x="2164" y="3721"/>
                  <a:pt x="1996" y="3721"/>
                </a:cubicBezTo>
                <a:cubicBezTo>
                  <a:pt x="1460" y="3721"/>
                  <a:pt x="907" y="3824"/>
                  <a:pt x="697" y="4696"/>
                </a:cubicBezTo>
                <a:cubicBezTo>
                  <a:pt x="629" y="4684"/>
                  <a:pt x="569" y="4677"/>
                  <a:pt x="515" y="4677"/>
                </a:cubicBezTo>
                <a:cubicBezTo>
                  <a:pt x="112" y="4677"/>
                  <a:pt x="52" y="5031"/>
                  <a:pt x="52" y="5986"/>
                </a:cubicBezTo>
                <a:cubicBezTo>
                  <a:pt x="52" y="6089"/>
                  <a:pt x="26" y="6192"/>
                  <a:pt x="0" y="6192"/>
                </a:cubicBezTo>
                <a:lnTo>
                  <a:pt x="155" y="6192"/>
                </a:lnTo>
                <a:cubicBezTo>
                  <a:pt x="167" y="7154"/>
                  <a:pt x="649" y="7401"/>
                  <a:pt x="1324" y="7401"/>
                </a:cubicBezTo>
                <a:cubicBezTo>
                  <a:pt x="2033" y="7401"/>
                  <a:pt x="2955" y="7129"/>
                  <a:pt x="3769" y="7129"/>
                </a:cubicBezTo>
                <a:cubicBezTo>
                  <a:pt x="3882" y="7129"/>
                  <a:pt x="3993" y="7134"/>
                  <a:pt x="4101" y="7146"/>
                </a:cubicBezTo>
                <a:cubicBezTo>
                  <a:pt x="4000" y="7374"/>
                  <a:pt x="3923" y="7552"/>
                  <a:pt x="3823" y="7559"/>
                </a:cubicBezTo>
                <a:lnTo>
                  <a:pt x="3823" y="7559"/>
                </a:lnTo>
                <a:cubicBezTo>
                  <a:pt x="5394" y="7507"/>
                  <a:pt x="6940" y="7404"/>
                  <a:pt x="8511" y="7327"/>
                </a:cubicBezTo>
                <a:lnTo>
                  <a:pt x="8511" y="7327"/>
                </a:lnTo>
                <a:cubicBezTo>
                  <a:pt x="6268" y="7585"/>
                  <a:pt x="3869" y="7971"/>
                  <a:pt x="1264" y="8281"/>
                </a:cubicBezTo>
                <a:cubicBezTo>
                  <a:pt x="4106" y="8511"/>
                  <a:pt x="7003" y="8608"/>
                  <a:pt x="9932" y="8608"/>
                </a:cubicBezTo>
                <a:cubicBezTo>
                  <a:pt x="20773" y="8608"/>
                  <a:pt x="32041" y="7289"/>
                  <a:pt x="42478" y="6579"/>
                </a:cubicBezTo>
                <a:cubicBezTo>
                  <a:pt x="42551" y="6568"/>
                  <a:pt x="42640" y="6566"/>
                  <a:pt x="42736" y="6566"/>
                </a:cubicBezTo>
                <a:cubicBezTo>
                  <a:pt x="42795" y="6566"/>
                  <a:pt x="42858" y="6566"/>
                  <a:pt x="42921" y="6566"/>
                </a:cubicBezTo>
                <a:cubicBezTo>
                  <a:pt x="43478" y="6566"/>
                  <a:pt x="44142" y="6505"/>
                  <a:pt x="43845" y="5315"/>
                </a:cubicBezTo>
                <a:lnTo>
                  <a:pt x="43845" y="5315"/>
                </a:lnTo>
                <a:cubicBezTo>
                  <a:pt x="43946" y="5339"/>
                  <a:pt x="44039" y="5351"/>
                  <a:pt x="44126" y="5351"/>
                </a:cubicBezTo>
                <a:cubicBezTo>
                  <a:pt x="44678" y="5351"/>
                  <a:pt x="44915" y="4852"/>
                  <a:pt x="44670" y="3871"/>
                </a:cubicBezTo>
                <a:lnTo>
                  <a:pt x="44670" y="3871"/>
                </a:lnTo>
                <a:cubicBezTo>
                  <a:pt x="44706" y="3891"/>
                  <a:pt x="44738" y="3900"/>
                  <a:pt x="44766" y="3900"/>
                </a:cubicBezTo>
                <a:cubicBezTo>
                  <a:pt x="45103" y="3900"/>
                  <a:pt x="44918" y="2589"/>
                  <a:pt x="44799" y="2375"/>
                </a:cubicBezTo>
                <a:lnTo>
                  <a:pt x="44799" y="2375"/>
                </a:lnTo>
                <a:lnTo>
                  <a:pt x="42968" y="2504"/>
                </a:lnTo>
                <a:cubicBezTo>
                  <a:pt x="42994" y="2168"/>
                  <a:pt x="42968" y="1859"/>
                  <a:pt x="42916" y="1550"/>
                </a:cubicBezTo>
                <a:lnTo>
                  <a:pt x="42916" y="1550"/>
                </a:lnTo>
                <a:cubicBezTo>
                  <a:pt x="42993" y="1595"/>
                  <a:pt x="43069" y="1615"/>
                  <a:pt x="43144" y="1615"/>
                </a:cubicBezTo>
                <a:cubicBezTo>
                  <a:pt x="43810" y="1615"/>
                  <a:pt x="44333" y="0"/>
                  <a:pt x="43285" y="0"/>
                </a:cubicBezTo>
                <a:close/>
              </a:path>
            </a:pathLst>
          </a:custGeom>
          <a:solidFill>
            <a:schemeClr val="lt2">
              <a:alpha val="34820"/>
            </a:scheme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46" name="Google Shape;946;p37"/>
          <p:cNvSpPr txBox="1">
            <a:spLocks noGrp="1"/>
          </p:cNvSpPr>
          <p:nvPr>
            <p:ph type="subTitle" idx="1"/>
          </p:nvPr>
        </p:nvSpPr>
        <p:spPr>
          <a:xfrm>
            <a:off x="1332375" y="2922754"/>
            <a:ext cx="1584482" cy="399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1550"/>
              <a:t>Nỗi nhớ làng của ông Hai</a:t>
            </a:r>
            <a:endParaRPr sz="1550"/>
          </a:p>
        </p:txBody>
      </p:sp>
      <p:sp>
        <p:nvSpPr>
          <p:cNvPr id="950" name="Google Shape;950;p37"/>
          <p:cNvSpPr txBox="1">
            <a:spLocks noGrp="1"/>
          </p:cNvSpPr>
          <p:nvPr>
            <p:ph type="subTitle" idx="5"/>
          </p:nvPr>
        </p:nvSpPr>
        <p:spPr>
          <a:xfrm>
            <a:off x="4763902" y="2735474"/>
            <a:ext cx="1724633" cy="399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1550"/>
              <a:t>Khi nói chuyện về làng</a:t>
            </a:r>
            <a:endParaRPr sz="1550"/>
          </a:p>
        </p:txBody>
      </p:sp>
      <p:sp>
        <p:nvSpPr>
          <p:cNvPr id="952" name="Google Shape;952;p37"/>
          <p:cNvSpPr txBox="1">
            <a:spLocks noGrp="1"/>
          </p:cNvSpPr>
          <p:nvPr>
            <p:ph type="subTitle" idx="7"/>
          </p:nvPr>
        </p:nvSpPr>
        <p:spPr>
          <a:xfrm>
            <a:off x="6694069" y="2849381"/>
            <a:ext cx="1347870" cy="399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a:t>Ý nghĩa</a:t>
            </a:r>
            <a:endParaRPr/>
          </a:p>
        </p:txBody>
      </p:sp>
      <p:sp>
        <p:nvSpPr>
          <p:cNvPr id="954" name="Google Shape;954;p37"/>
          <p:cNvSpPr txBox="1">
            <a:spLocks noGrp="1"/>
          </p:cNvSpPr>
          <p:nvPr>
            <p:ph type="title"/>
          </p:nvPr>
        </p:nvSpPr>
        <p:spPr>
          <a:xfrm>
            <a:off x="2754329" y="428428"/>
            <a:ext cx="3635341" cy="4404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7400">
                <a:solidFill>
                  <a:schemeClr val="tx1">
                    <a:lumMod val="75000"/>
                    <a:lumOff val="25000"/>
                  </a:schemeClr>
                </a:solidFill>
                <a:latin typeface="Baloo 2" panose="020B0604020202020204" charset="0"/>
                <a:cs typeface="Baloo 2" panose="020B0604020202020204" charset="0"/>
              </a:rPr>
              <a:t>Mục lục</a:t>
            </a:r>
            <a:endParaRPr sz="7400">
              <a:solidFill>
                <a:schemeClr val="tx1">
                  <a:lumMod val="75000"/>
                  <a:lumOff val="25000"/>
                </a:schemeClr>
              </a:solidFill>
              <a:latin typeface="Baloo 2" panose="020B0604020202020204" charset="0"/>
              <a:cs typeface="Baloo 2" panose="020B0604020202020204" charset="0"/>
            </a:endParaRPr>
          </a:p>
        </p:txBody>
      </p:sp>
      <p:sp>
        <p:nvSpPr>
          <p:cNvPr id="955" name="Google Shape;955;p37"/>
          <p:cNvSpPr txBox="1">
            <a:spLocks noGrp="1"/>
          </p:cNvSpPr>
          <p:nvPr>
            <p:ph type="title" idx="9"/>
          </p:nvPr>
        </p:nvSpPr>
        <p:spPr>
          <a:xfrm>
            <a:off x="1706047" y="2280220"/>
            <a:ext cx="697778" cy="564405"/>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sz="5400">
                <a:solidFill>
                  <a:schemeClr val="accent2"/>
                </a:solidFill>
              </a:rPr>
              <a:t>01</a:t>
            </a:r>
            <a:endParaRPr sz="5400">
              <a:solidFill>
                <a:schemeClr val="accent2"/>
              </a:solidFill>
            </a:endParaRPr>
          </a:p>
        </p:txBody>
      </p:sp>
      <p:grpSp>
        <p:nvGrpSpPr>
          <p:cNvPr id="19" name="Google Shape;448;p28">
            <a:extLst>
              <a:ext uri="{FF2B5EF4-FFF2-40B4-BE49-F238E27FC236}">
                <a16:creationId xmlns:a16="http://schemas.microsoft.com/office/drawing/2014/main" xmlns="" id="{B7E61280-799C-4488-AEBA-B8E6FAA5629B}"/>
              </a:ext>
            </a:extLst>
          </p:cNvPr>
          <p:cNvGrpSpPr/>
          <p:nvPr/>
        </p:nvGrpSpPr>
        <p:grpSpPr>
          <a:xfrm>
            <a:off x="1179146" y="1295587"/>
            <a:ext cx="7117359" cy="3254333"/>
            <a:chOff x="1090266" y="1152423"/>
            <a:chExt cx="6963467" cy="3713727"/>
          </a:xfrm>
          <a:solidFill>
            <a:schemeClr val="tx2">
              <a:lumMod val="60000"/>
              <a:lumOff val="40000"/>
            </a:schemeClr>
          </a:solidFill>
        </p:grpSpPr>
        <p:sp>
          <p:nvSpPr>
            <p:cNvPr id="20" name="Google Shape;449;p28">
              <a:extLst>
                <a:ext uri="{FF2B5EF4-FFF2-40B4-BE49-F238E27FC236}">
                  <a16:creationId xmlns:a16="http://schemas.microsoft.com/office/drawing/2014/main" xmlns="" id="{164DE461-D334-4322-BB79-2302BAA0ED14}"/>
                </a:ext>
              </a:extLst>
            </p:cNvPr>
            <p:cNvSpPr/>
            <p:nvPr/>
          </p:nvSpPr>
          <p:spPr>
            <a:xfrm>
              <a:off x="3703665" y="4175108"/>
              <a:ext cx="22244" cy="287973"/>
            </a:xfrm>
            <a:custGeom>
              <a:avLst/>
              <a:gdLst/>
              <a:ahLst/>
              <a:cxnLst/>
              <a:rect l="l" t="t" r="r" b="b"/>
              <a:pathLst>
                <a:path w="912" h="11807" extrusionOk="0">
                  <a:moveTo>
                    <a:pt x="456" y="0"/>
                  </a:moveTo>
                  <a:cubicBezTo>
                    <a:pt x="228" y="0"/>
                    <a:pt x="1" y="146"/>
                    <a:pt x="1" y="438"/>
                  </a:cubicBezTo>
                  <a:lnTo>
                    <a:pt x="1" y="11333"/>
                  </a:lnTo>
                  <a:cubicBezTo>
                    <a:pt x="1" y="11588"/>
                    <a:pt x="183" y="11806"/>
                    <a:pt x="438" y="11806"/>
                  </a:cubicBezTo>
                  <a:cubicBezTo>
                    <a:pt x="693" y="11806"/>
                    <a:pt x="912" y="11588"/>
                    <a:pt x="912" y="11333"/>
                  </a:cubicBezTo>
                  <a:lnTo>
                    <a:pt x="912" y="438"/>
                  </a:lnTo>
                  <a:cubicBezTo>
                    <a:pt x="912" y="146"/>
                    <a:pt x="684" y="0"/>
                    <a:pt x="456" y="0"/>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1" name="Google Shape;450;p28">
              <a:extLst>
                <a:ext uri="{FF2B5EF4-FFF2-40B4-BE49-F238E27FC236}">
                  <a16:creationId xmlns:a16="http://schemas.microsoft.com/office/drawing/2014/main" xmlns="" id="{199EFCED-1737-4A51-BD3D-A2EAAA367332}"/>
                </a:ext>
              </a:extLst>
            </p:cNvPr>
            <p:cNvSpPr/>
            <p:nvPr/>
          </p:nvSpPr>
          <p:spPr>
            <a:xfrm>
              <a:off x="1090266" y="1152423"/>
              <a:ext cx="6963467" cy="3713727"/>
            </a:xfrm>
            <a:custGeom>
              <a:avLst/>
              <a:gdLst/>
              <a:ahLst/>
              <a:cxnLst/>
              <a:rect l="l" t="t" r="r" b="b"/>
              <a:pathLst>
                <a:path w="285495" h="152259" extrusionOk="0">
                  <a:moveTo>
                    <a:pt x="283309" y="0"/>
                  </a:moveTo>
                  <a:cubicBezTo>
                    <a:pt x="282106" y="0"/>
                    <a:pt x="281159" y="984"/>
                    <a:pt x="281159" y="2187"/>
                  </a:cubicBezTo>
                  <a:lnTo>
                    <a:pt x="281159" y="105344"/>
                  </a:lnTo>
                  <a:cubicBezTo>
                    <a:pt x="281159" y="123527"/>
                    <a:pt x="266401" y="138284"/>
                    <a:pt x="248182" y="138284"/>
                  </a:cubicBezTo>
                  <a:cubicBezTo>
                    <a:pt x="229963" y="138284"/>
                    <a:pt x="215205" y="123527"/>
                    <a:pt x="215205" y="105344"/>
                  </a:cubicBezTo>
                  <a:lnTo>
                    <a:pt x="215205" y="48937"/>
                  </a:lnTo>
                  <a:cubicBezTo>
                    <a:pt x="214877" y="28568"/>
                    <a:pt x="198261" y="12244"/>
                    <a:pt x="177892" y="12244"/>
                  </a:cubicBezTo>
                  <a:cubicBezTo>
                    <a:pt x="157523" y="12244"/>
                    <a:pt x="140907" y="28568"/>
                    <a:pt x="140579" y="48937"/>
                  </a:cubicBezTo>
                  <a:lnTo>
                    <a:pt x="140579" y="105344"/>
                  </a:lnTo>
                  <a:cubicBezTo>
                    <a:pt x="140652" y="123599"/>
                    <a:pt x="125858" y="138430"/>
                    <a:pt x="107603" y="138430"/>
                  </a:cubicBezTo>
                  <a:cubicBezTo>
                    <a:pt x="89347" y="138430"/>
                    <a:pt x="74589" y="123599"/>
                    <a:pt x="74626" y="105344"/>
                  </a:cubicBezTo>
                  <a:lnTo>
                    <a:pt x="74626" y="49447"/>
                  </a:lnTo>
                  <a:lnTo>
                    <a:pt x="74699" y="49447"/>
                  </a:lnTo>
                  <a:cubicBezTo>
                    <a:pt x="74589" y="28896"/>
                    <a:pt x="57937" y="12244"/>
                    <a:pt x="37386" y="12244"/>
                  </a:cubicBezTo>
                  <a:lnTo>
                    <a:pt x="37276" y="12244"/>
                  </a:lnTo>
                  <a:cubicBezTo>
                    <a:pt x="17162" y="12317"/>
                    <a:pt x="692" y="28313"/>
                    <a:pt x="73" y="48427"/>
                  </a:cubicBezTo>
                  <a:cubicBezTo>
                    <a:pt x="36" y="48573"/>
                    <a:pt x="0" y="48755"/>
                    <a:pt x="0" y="48937"/>
                  </a:cubicBezTo>
                  <a:lnTo>
                    <a:pt x="0" y="150127"/>
                  </a:lnTo>
                  <a:cubicBezTo>
                    <a:pt x="18" y="151548"/>
                    <a:pt x="1093" y="152258"/>
                    <a:pt x="2168" y="152258"/>
                  </a:cubicBezTo>
                  <a:cubicBezTo>
                    <a:pt x="3243" y="152258"/>
                    <a:pt x="4318" y="151548"/>
                    <a:pt x="4336" y="150127"/>
                  </a:cubicBezTo>
                  <a:lnTo>
                    <a:pt x="4336" y="49630"/>
                  </a:lnTo>
                  <a:lnTo>
                    <a:pt x="4409" y="49630"/>
                  </a:lnTo>
                  <a:cubicBezTo>
                    <a:pt x="4373" y="31447"/>
                    <a:pt x="19094" y="16653"/>
                    <a:pt x="37276" y="16580"/>
                  </a:cubicBezTo>
                  <a:lnTo>
                    <a:pt x="37386" y="16580"/>
                  </a:lnTo>
                  <a:cubicBezTo>
                    <a:pt x="55350" y="16580"/>
                    <a:pt x="69998" y="30973"/>
                    <a:pt x="70326" y="48937"/>
                  </a:cubicBezTo>
                  <a:lnTo>
                    <a:pt x="70290" y="48937"/>
                  </a:lnTo>
                  <a:lnTo>
                    <a:pt x="70290" y="105344"/>
                  </a:lnTo>
                  <a:cubicBezTo>
                    <a:pt x="70363" y="125895"/>
                    <a:pt x="87051" y="142511"/>
                    <a:pt x="107603" y="142511"/>
                  </a:cubicBezTo>
                  <a:cubicBezTo>
                    <a:pt x="128154" y="142511"/>
                    <a:pt x="144843" y="125895"/>
                    <a:pt x="144916" y="105344"/>
                  </a:cubicBezTo>
                  <a:lnTo>
                    <a:pt x="144916" y="49557"/>
                  </a:lnTo>
                  <a:cubicBezTo>
                    <a:pt x="144988" y="31374"/>
                    <a:pt x="159746" y="16689"/>
                    <a:pt x="177892" y="16689"/>
                  </a:cubicBezTo>
                  <a:cubicBezTo>
                    <a:pt x="196039" y="16689"/>
                    <a:pt x="210796" y="31374"/>
                    <a:pt x="210869" y="49557"/>
                  </a:cubicBezTo>
                  <a:lnTo>
                    <a:pt x="210869" y="105344"/>
                  </a:lnTo>
                  <a:cubicBezTo>
                    <a:pt x="210869" y="125932"/>
                    <a:pt x="227558" y="142657"/>
                    <a:pt x="248182" y="142657"/>
                  </a:cubicBezTo>
                  <a:cubicBezTo>
                    <a:pt x="268806" y="142657"/>
                    <a:pt x="285495" y="125932"/>
                    <a:pt x="285495" y="105344"/>
                  </a:cubicBezTo>
                  <a:lnTo>
                    <a:pt x="285495" y="2187"/>
                  </a:lnTo>
                  <a:cubicBezTo>
                    <a:pt x="285495" y="984"/>
                    <a:pt x="284511" y="0"/>
                    <a:pt x="283309" y="0"/>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2" name="Google Shape;451;p28">
              <a:extLst>
                <a:ext uri="{FF2B5EF4-FFF2-40B4-BE49-F238E27FC236}">
                  <a16:creationId xmlns:a16="http://schemas.microsoft.com/office/drawing/2014/main" xmlns="" id="{980ACEC9-B581-437C-AF15-059764C2822C}"/>
                </a:ext>
              </a:extLst>
            </p:cNvPr>
            <p:cNvSpPr/>
            <p:nvPr/>
          </p:nvSpPr>
          <p:spPr>
            <a:xfrm>
              <a:off x="1866753" y="1371062"/>
              <a:ext cx="267534" cy="266631"/>
            </a:xfrm>
            <a:custGeom>
              <a:avLst/>
              <a:gdLst/>
              <a:ahLst/>
              <a:cxnLst/>
              <a:rect l="l" t="t" r="r" b="b"/>
              <a:pathLst>
                <a:path w="10969" h="10932" extrusionOk="0">
                  <a:moveTo>
                    <a:pt x="5466" y="0"/>
                  </a:moveTo>
                  <a:cubicBezTo>
                    <a:pt x="2478" y="0"/>
                    <a:pt x="0" y="2442"/>
                    <a:pt x="0" y="5466"/>
                  </a:cubicBezTo>
                  <a:cubicBezTo>
                    <a:pt x="0" y="8490"/>
                    <a:pt x="2478" y="10932"/>
                    <a:pt x="5466" y="10932"/>
                  </a:cubicBezTo>
                  <a:cubicBezTo>
                    <a:pt x="8490" y="10932"/>
                    <a:pt x="10968" y="8490"/>
                    <a:pt x="10968" y="5466"/>
                  </a:cubicBezTo>
                  <a:cubicBezTo>
                    <a:pt x="10968" y="2442"/>
                    <a:pt x="8490" y="0"/>
                    <a:pt x="5466" y="0"/>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3" name="Google Shape;452;p28">
              <a:extLst>
                <a:ext uri="{FF2B5EF4-FFF2-40B4-BE49-F238E27FC236}">
                  <a16:creationId xmlns:a16="http://schemas.microsoft.com/office/drawing/2014/main" xmlns="" id="{BA68A80B-4869-45F5-8DE7-CF6A4FAEDECE}"/>
                </a:ext>
              </a:extLst>
            </p:cNvPr>
            <p:cNvSpPr/>
            <p:nvPr/>
          </p:nvSpPr>
          <p:spPr>
            <a:xfrm>
              <a:off x="1989403" y="1627020"/>
              <a:ext cx="22244" cy="287095"/>
            </a:xfrm>
            <a:custGeom>
              <a:avLst/>
              <a:gdLst/>
              <a:ahLst/>
              <a:cxnLst/>
              <a:rect l="l" t="t" r="r" b="b"/>
              <a:pathLst>
                <a:path w="912" h="11771" extrusionOk="0">
                  <a:moveTo>
                    <a:pt x="456" y="1"/>
                  </a:moveTo>
                  <a:cubicBezTo>
                    <a:pt x="228" y="1"/>
                    <a:pt x="1" y="146"/>
                    <a:pt x="1" y="438"/>
                  </a:cubicBezTo>
                  <a:lnTo>
                    <a:pt x="1" y="11333"/>
                  </a:lnTo>
                  <a:cubicBezTo>
                    <a:pt x="1" y="11588"/>
                    <a:pt x="219" y="11770"/>
                    <a:pt x="474" y="11770"/>
                  </a:cubicBezTo>
                  <a:cubicBezTo>
                    <a:pt x="693" y="11770"/>
                    <a:pt x="912" y="11588"/>
                    <a:pt x="912" y="11333"/>
                  </a:cubicBezTo>
                  <a:lnTo>
                    <a:pt x="912" y="438"/>
                  </a:lnTo>
                  <a:cubicBezTo>
                    <a:pt x="912" y="146"/>
                    <a:pt x="684" y="1"/>
                    <a:pt x="456" y="1"/>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4" name="Google Shape;453;p28">
              <a:extLst>
                <a:ext uri="{FF2B5EF4-FFF2-40B4-BE49-F238E27FC236}">
                  <a16:creationId xmlns:a16="http://schemas.microsoft.com/office/drawing/2014/main" xmlns="" id="{30445929-57E9-47D0-9B42-98DE70B846F0}"/>
                </a:ext>
              </a:extLst>
            </p:cNvPr>
            <p:cNvSpPr/>
            <p:nvPr/>
          </p:nvSpPr>
          <p:spPr>
            <a:xfrm>
              <a:off x="1940963" y="1451942"/>
              <a:ext cx="119121" cy="101755"/>
            </a:xfrm>
            <a:custGeom>
              <a:avLst/>
              <a:gdLst/>
              <a:ahLst/>
              <a:cxnLst/>
              <a:rect l="l" t="t" r="r" b="b"/>
              <a:pathLst>
                <a:path w="4884" h="4172" extrusionOk="0">
                  <a:moveTo>
                    <a:pt x="2806" y="0"/>
                  </a:moveTo>
                  <a:cubicBezTo>
                    <a:pt x="948" y="0"/>
                    <a:pt x="1" y="2223"/>
                    <a:pt x="1276" y="3535"/>
                  </a:cubicBezTo>
                  <a:cubicBezTo>
                    <a:pt x="1703" y="3974"/>
                    <a:pt x="2239" y="4172"/>
                    <a:pt x="2767" y="4172"/>
                  </a:cubicBezTo>
                  <a:cubicBezTo>
                    <a:pt x="3818" y="4172"/>
                    <a:pt x="4835" y="3387"/>
                    <a:pt x="4883" y="2150"/>
                  </a:cubicBezTo>
                  <a:cubicBezTo>
                    <a:pt x="4883" y="984"/>
                    <a:pt x="3972" y="37"/>
                    <a:pt x="2806" y="0"/>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5" name="Google Shape;454;p28">
              <a:extLst>
                <a:ext uri="{FF2B5EF4-FFF2-40B4-BE49-F238E27FC236}">
                  <a16:creationId xmlns:a16="http://schemas.microsoft.com/office/drawing/2014/main" xmlns="" id="{9B2D5451-85B7-4918-9EE3-7BB1010BA672}"/>
                </a:ext>
              </a:extLst>
            </p:cNvPr>
            <p:cNvSpPr/>
            <p:nvPr/>
          </p:nvSpPr>
          <p:spPr>
            <a:xfrm>
              <a:off x="7011992" y="4445286"/>
              <a:ext cx="266631" cy="266656"/>
            </a:xfrm>
            <a:custGeom>
              <a:avLst/>
              <a:gdLst/>
              <a:ahLst/>
              <a:cxnLst/>
              <a:rect l="l" t="t" r="r" b="b"/>
              <a:pathLst>
                <a:path w="10932" h="10933" extrusionOk="0">
                  <a:moveTo>
                    <a:pt x="5466" y="1"/>
                  </a:moveTo>
                  <a:cubicBezTo>
                    <a:pt x="2442" y="1"/>
                    <a:pt x="0" y="2442"/>
                    <a:pt x="0" y="5466"/>
                  </a:cubicBezTo>
                  <a:cubicBezTo>
                    <a:pt x="0" y="8491"/>
                    <a:pt x="2442" y="10932"/>
                    <a:pt x="5466" y="10932"/>
                  </a:cubicBezTo>
                  <a:cubicBezTo>
                    <a:pt x="8491" y="10932"/>
                    <a:pt x="10932" y="8491"/>
                    <a:pt x="10932" y="5466"/>
                  </a:cubicBezTo>
                  <a:cubicBezTo>
                    <a:pt x="10932" y="2442"/>
                    <a:pt x="8491" y="1"/>
                    <a:pt x="5466" y="1"/>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6" name="Google Shape;455;p28">
              <a:extLst>
                <a:ext uri="{FF2B5EF4-FFF2-40B4-BE49-F238E27FC236}">
                  <a16:creationId xmlns:a16="http://schemas.microsoft.com/office/drawing/2014/main" xmlns="" id="{2C1C67E9-4CE4-426C-B9ED-0BD049928BB6}"/>
                </a:ext>
              </a:extLst>
            </p:cNvPr>
            <p:cNvSpPr/>
            <p:nvPr/>
          </p:nvSpPr>
          <p:spPr>
            <a:xfrm>
              <a:off x="7092872" y="4526166"/>
              <a:ext cx="104877" cy="104901"/>
            </a:xfrm>
            <a:custGeom>
              <a:avLst/>
              <a:gdLst/>
              <a:ahLst/>
              <a:cxnLst/>
              <a:rect l="l" t="t" r="r" b="b"/>
              <a:pathLst>
                <a:path w="4300" h="4301" extrusionOk="0">
                  <a:moveTo>
                    <a:pt x="2150" y="1"/>
                  </a:moveTo>
                  <a:cubicBezTo>
                    <a:pt x="948" y="1"/>
                    <a:pt x="0" y="984"/>
                    <a:pt x="0" y="2150"/>
                  </a:cubicBezTo>
                  <a:cubicBezTo>
                    <a:pt x="0" y="3353"/>
                    <a:pt x="948" y="4300"/>
                    <a:pt x="2150" y="4300"/>
                  </a:cubicBezTo>
                  <a:cubicBezTo>
                    <a:pt x="3353" y="4300"/>
                    <a:pt x="4300" y="3353"/>
                    <a:pt x="4300" y="2150"/>
                  </a:cubicBezTo>
                  <a:cubicBezTo>
                    <a:pt x="4300" y="984"/>
                    <a:pt x="3353" y="1"/>
                    <a:pt x="2150" y="1"/>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7" name="Google Shape;456;p28">
              <a:extLst>
                <a:ext uri="{FF2B5EF4-FFF2-40B4-BE49-F238E27FC236}">
                  <a16:creationId xmlns:a16="http://schemas.microsoft.com/office/drawing/2014/main" xmlns="" id="{40B448BD-11A6-48B2-9B10-5E2F97DEF742}"/>
                </a:ext>
              </a:extLst>
            </p:cNvPr>
            <p:cNvSpPr/>
            <p:nvPr/>
          </p:nvSpPr>
          <p:spPr>
            <a:xfrm>
              <a:off x="3581455" y="4445286"/>
              <a:ext cx="266656" cy="266656"/>
            </a:xfrm>
            <a:custGeom>
              <a:avLst/>
              <a:gdLst/>
              <a:ahLst/>
              <a:cxnLst/>
              <a:rect l="l" t="t" r="r" b="b"/>
              <a:pathLst>
                <a:path w="10933" h="10933" extrusionOk="0">
                  <a:moveTo>
                    <a:pt x="5467" y="1"/>
                  </a:moveTo>
                  <a:cubicBezTo>
                    <a:pt x="2442" y="1"/>
                    <a:pt x="1" y="2442"/>
                    <a:pt x="1" y="5466"/>
                  </a:cubicBezTo>
                  <a:cubicBezTo>
                    <a:pt x="1" y="8491"/>
                    <a:pt x="2442" y="10932"/>
                    <a:pt x="5467" y="10932"/>
                  </a:cubicBezTo>
                  <a:cubicBezTo>
                    <a:pt x="8491" y="10932"/>
                    <a:pt x="10932" y="8491"/>
                    <a:pt x="10932" y="5466"/>
                  </a:cubicBezTo>
                  <a:cubicBezTo>
                    <a:pt x="10932" y="2442"/>
                    <a:pt x="8491" y="1"/>
                    <a:pt x="5467" y="1"/>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8" name="Google Shape;457;p28">
              <a:extLst>
                <a:ext uri="{FF2B5EF4-FFF2-40B4-BE49-F238E27FC236}">
                  <a16:creationId xmlns:a16="http://schemas.microsoft.com/office/drawing/2014/main" xmlns="" id="{E04BA875-3FA2-4BC5-B77B-42343715E941}"/>
                </a:ext>
              </a:extLst>
            </p:cNvPr>
            <p:cNvSpPr/>
            <p:nvPr/>
          </p:nvSpPr>
          <p:spPr>
            <a:xfrm>
              <a:off x="5296742" y="1371062"/>
              <a:ext cx="266631" cy="266631"/>
            </a:xfrm>
            <a:custGeom>
              <a:avLst/>
              <a:gdLst/>
              <a:ahLst/>
              <a:cxnLst/>
              <a:rect l="l" t="t" r="r" b="b"/>
              <a:pathLst>
                <a:path w="10932" h="10932" extrusionOk="0">
                  <a:moveTo>
                    <a:pt x="5466" y="0"/>
                  </a:moveTo>
                  <a:cubicBezTo>
                    <a:pt x="2442" y="0"/>
                    <a:pt x="0" y="2442"/>
                    <a:pt x="0" y="5466"/>
                  </a:cubicBezTo>
                  <a:cubicBezTo>
                    <a:pt x="0" y="8490"/>
                    <a:pt x="2442" y="10932"/>
                    <a:pt x="5466" y="10932"/>
                  </a:cubicBezTo>
                  <a:cubicBezTo>
                    <a:pt x="8490" y="10932"/>
                    <a:pt x="10932" y="8490"/>
                    <a:pt x="10932" y="5466"/>
                  </a:cubicBezTo>
                  <a:cubicBezTo>
                    <a:pt x="10932" y="2442"/>
                    <a:pt x="8490" y="0"/>
                    <a:pt x="5466" y="0"/>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9" name="Google Shape;458;p28">
              <a:extLst>
                <a:ext uri="{FF2B5EF4-FFF2-40B4-BE49-F238E27FC236}">
                  <a16:creationId xmlns:a16="http://schemas.microsoft.com/office/drawing/2014/main" xmlns="" id="{6C1EAE3D-1FCE-42F8-B294-A4BC75BF17B1}"/>
                </a:ext>
              </a:extLst>
            </p:cNvPr>
            <p:cNvSpPr/>
            <p:nvPr/>
          </p:nvSpPr>
          <p:spPr>
            <a:xfrm>
              <a:off x="5368732" y="1451942"/>
              <a:ext cx="122657" cy="105194"/>
            </a:xfrm>
            <a:custGeom>
              <a:avLst/>
              <a:gdLst/>
              <a:ahLst/>
              <a:cxnLst/>
              <a:rect l="l" t="t" r="r" b="b"/>
              <a:pathLst>
                <a:path w="5029" h="4313" extrusionOk="0">
                  <a:moveTo>
                    <a:pt x="2879" y="0"/>
                  </a:moveTo>
                  <a:cubicBezTo>
                    <a:pt x="948" y="0"/>
                    <a:pt x="0" y="2332"/>
                    <a:pt x="1349" y="3680"/>
                  </a:cubicBezTo>
                  <a:cubicBezTo>
                    <a:pt x="1785" y="4117"/>
                    <a:pt x="2324" y="4313"/>
                    <a:pt x="2854" y="4313"/>
                  </a:cubicBezTo>
                  <a:cubicBezTo>
                    <a:pt x="3962" y="4313"/>
                    <a:pt x="5029" y="3456"/>
                    <a:pt x="5029" y="2150"/>
                  </a:cubicBezTo>
                  <a:cubicBezTo>
                    <a:pt x="5029" y="948"/>
                    <a:pt x="4081" y="0"/>
                    <a:pt x="2879" y="0"/>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30" name="Google Shape;459;p28">
              <a:extLst>
                <a:ext uri="{FF2B5EF4-FFF2-40B4-BE49-F238E27FC236}">
                  <a16:creationId xmlns:a16="http://schemas.microsoft.com/office/drawing/2014/main" xmlns="" id="{6331A6C0-96A5-4B9A-9181-68FEE33459C6}"/>
                </a:ext>
              </a:extLst>
            </p:cNvPr>
            <p:cNvSpPr/>
            <p:nvPr/>
          </p:nvSpPr>
          <p:spPr>
            <a:xfrm>
              <a:off x="5418940" y="1627020"/>
              <a:ext cx="22244" cy="287095"/>
            </a:xfrm>
            <a:custGeom>
              <a:avLst/>
              <a:gdLst/>
              <a:ahLst/>
              <a:cxnLst/>
              <a:rect l="l" t="t" r="r" b="b"/>
              <a:pathLst>
                <a:path w="912" h="11771" extrusionOk="0">
                  <a:moveTo>
                    <a:pt x="456" y="1"/>
                  </a:moveTo>
                  <a:cubicBezTo>
                    <a:pt x="228" y="1"/>
                    <a:pt x="0" y="146"/>
                    <a:pt x="0" y="438"/>
                  </a:cubicBezTo>
                  <a:lnTo>
                    <a:pt x="0" y="11333"/>
                  </a:lnTo>
                  <a:cubicBezTo>
                    <a:pt x="0" y="11588"/>
                    <a:pt x="219" y="11770"/>
                    <a:pt x="474" y="11770"/>
                  </a:cubicBezTo>
                  <a:cubicBezTo>
                    <a:pt x="693" y="11770"/>
                    <a:pt x="911" y="11588"/>
                    <a:pt x="911" y="11333"/>
                  </a:cubicBezTo>
                  <a:lnTo>
                    <a:pt x="911" y="438"/>
                  </a:lnTo>
                  <a:cubicBezTo>
                    <a:pt x="911" y="146"/>
                    <a:pt x="684" y="1"/>
                    <a:pt x="456" y="1"/>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31" name="Google Shape;460;p28">
              <a:extLst>
                <a:ext uri="{FF2B5EF4-FFF2-40B4-BE49-F238E27FC236}">
                  <a16:creationId xmlns:a16="http://schemas.microsoft.com/office/drawing/2014/main" xmlns="" id="{E5E608B7-807B-4CA2-83BF-C6B9A418EE5C}"/>
                </a:ext>
              </a:extLst>
            </p:cNvPr>
            <p:cNvSpPr/>
            <p:nvPr/>
          </p:nvSpPr>
          <p:spPr>
            <a:xfrm>
              <a:off x="7134190" y="4175108"/>
              <a:ext cx="22244" cy="287973"/>
            </a:xfrm>
            <a:custGeom>
              <a:avLst/>
              <a:gdLst/>
              <a:ahLst/>
              <a:cxnLst/>
              <a:rect l="l" t="t" r="r" b="b"/>
              <a:pathLst>
                <a:path w="912" h="11807" extrusionOk="0">
                  <a:moveTo>
                    <a:pt x="456" y="0"/>
                  </a:moveTo>
                  <a:cubicBezTo>
                    <a:pt x="228" y="0"/>
                    <a:pt x="0" y="146"/>
                    <a:pt x="0" y="438"/>
                  </a:cubicBezTo>
                  <a:lnTo>
                    <a:pt x="0" y="11333"/>
                  </a:lnTo>
                  <a:cubicBezTo>
                    <a:pt x="0" y="11588"/>
                    <a:pt x="183" y="11806"/>
                    <a:pt x="438" y="11806"/>
                  </a:cubicBezTo>
                  <a:cubicBezTo>
                    <a:pt x="693" y="11806"/>
                    <a:pt x="911" y="11588"/>
                    <a:pt x="911" y="11333"/>
                  </a:cubicBezTo>
                  <a:lnTo>
                    <a:pt x="911" y="438"/>
                  </a:lnTo>
                  <a:cubicBezTo>
                    <a:pt x="911" y="146"/>
                    <a:pt x="684" y="0"/>
                    <a:pt x="456" y="0"/>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32" name="Google Shape;461;p28">
              <a:extLst>
                <a:ext uri="{FF2B5EF4-FFF2-40B4-BE49-F238E27FC236}">
                  <a16:creationId xmlns:a16="http://schemas.microsoft.com/office/drawing/2014/main" xmlns="" id="{7AC95BC5-AAF9-46EF-B078-C8AEF7454930}"/>
                </a:ext>
              </a:extLst>
            </p:cNvPr>
            <p:cNvSpPr/>
            <p:nvPr/>
          </p:nvSpPr>
          <p:spPr>
            <a:xfrm>
              <a:off x="3653444" y="4526166"/>
              <a:ext cx="122682" cy="105194"/>
            </a:xfrm>
            <a:custGeom>
              <a:avLst/>
              <a:gdLst/>
              <a:ahLst/>
              <a:cxnLst/>
              <a:rect l="l" t="t" r="r" b="b"/>
              <a:pathLst>
                <a:path w="5030" h="4313" extrusionOk="0">
                  <a:moveTo>
                    <a:pt x="2880" y="1"/>
                  </a:moveTo>
                  <a:cubicBezTo>
                    <a:pt x="948" y="1"/>
                    <a:pt x="1" y="2333"/>
                    <a:pt x="1349" y="3681"/>
                  </a:cubicBezTo>
                  <a:cubicBezTo>
                    <a:pt x="1797" y="4117"/>
                    <a:pt x="2341" y="4313"/>
                    <a:pt x="2871" y="4313"/>
                  </a:cubicBezTo>
                  <a:cubicBezTo>
                    <a:pt x="3979" y="4313"/>
                    <a:pt x="5029" y="3457"/>
                    <a:pt x="5029" y="2150"/>
                  </a:cubicBezTo>
                  <a:cubicBezTo>
                    <a:pt x="5029" y="984"/>
                    <a:pt x="4082" y="1"/>
                    <a:pt x="2880" y="1"/>
                  </a:cubicBezTo>
                  <a:close/>
                </a:path>
              </a:pathLst>
            </a:custGeom>
            <a:grpFill/>
            <a:ln>
              <a:solidFill>
                <a:schemeClr val="tx1">
                  <a:lumMod val="75000"/>
                  <a:lumOff val="25000"/>
                </a:schemeClr>
              </a:solid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grpSp>
      <p:sp>
        <p:nvSpPr>
          <p:cNvPr id="49" name="Google Shape;944;p37">
            <a:extLst>
              <a:ext uri="{FF2B5EF4-FFF2-40B4-BE49-F238E27FC236}">
                <a16:creationId xmlns:a16="http://schemas.microsoft.com/office/drawing/2014/main" xmlns="" id="{26C7B9E4-5920-4C29-83CF-03CE4CD04BB8}"/>
              </a:ext>
            </a:extLst>
          </p:cNvPr>
          <p:cNvSpPr/>
          <p:nvPr/>
        </p:nvSpPr>
        <p:spPr>
          <a:xfrm>
            <a:off x="3292832" y="2735474"/>
            <a:ext cx="1095094" cy="596250"/>
          </a:xfrm>
          <a:custGeom>
            <a:avLst/>
            <a:gdLst/>
            <a:ahLst/>
            <a:cxnLst/>
            <a:rect l="l" t="t" r="r" b="b"/>
            <a:pathLst>
              <a:path w="45103" h="8608" extrusionOk="0">
                <a:moveTo>
                  <a:pt x="2650" y="2959"/>
                </a:moveTo>
                <a:cubicBezTo>
                  <a:pt x="2628" y="2960"/>
                  <a:pt x="2604" y="2963"/>
                  <a:pt x="2579" y="2968"/>
                </a:cubicBezTo>
                <a:cubicBezTo>
                  <a:pt x="2603" y="2965"/>
                  <a:pt x="2627" y="2962"/>
                  <a:pt x="2650" y="2959"/>
                </a:cubicBezTo>
                <a:close/>
                <a:moveTo>
                  <a:pt x="3823" y="7559"/>
                </a:moveTo>
                <a:cubicBezTo>
                  <a:pt x="3821" y="7559"/>
                  <a:pt x="3819" y="7559"/>
                  <a:pt x="3817" y="7559"/>
                </a:cubicBezTo>
                <a:cubicBezTo>
                  <a:pt x="3819" y="7559"/>
                  <a:pt x="3821" y="7559"/>
                  <a:pt x="3823" y="7559"/>
                </a:cubicBezTo>
                <a:close/>
                <a:moveTo>
                  <a:pt x="43285" y="0"/>
                </a:moveTo>
                <a:cubicBezTo>
                  <a:pt x="43179" y="0"/>
                  <a:pt x="43056" y="17"/>
                  <a:pt x="42916" y="54"/>
                </a:cubicBezTo>
                <a:cubicBezTo>
                  <a:pt x="29297" y="1032"/>
                  <a:pt x="16191" y="1188"/>
                  <a:pt x="2650" y="2959"/>
                </a:cubicBezTo>
                <a:lnTo>
                  <a:pt x="2650" y="2959"/>
                </a:lnTo>
                <a:cubicBezTo>
                  <a:pt x="2660" y="2958"/>
                  <a:pt x="2669" y="2958"/>
                  <a:pt x="2678" y="2958"/>
                </a:cubicBezTo>
                <a:cubicBezTo>
                  <a:pt x="2764" y="2958"/>
                  <a:pt x="2839" y="2982"/>
                  <a:pt x="2915" y="3020"/>
                </a:cubicBezTo>
                <a:cubicBezTo>
                  <a:pt x="2399" y="3020"/>
                  <a:pt x="1754" y="3277"/>
                  <a:pt x="955" y="3690"/>
                </a:cubicBezTo>
                <a:lnTo>
                  <a:pt x="2863" y="3690"/>
                </a:lnTo>
                <a:cubicBezTo>
                  <a:pt x="2753" y="3722"/>
                  <a:pt x="2624" y="3731"/>
                  <a:pt x="2484" y="3731"/>
                </a:cubicBezTo>
                <a:cubicBezTo>
                  <a:pt x="2331" y="3731"/>
                  <a:pt x="2164" y="3721"/>
                  <a:pt x="1996" y="3721"/>
                </a:cubicBezTo>
                <a:cubicBezTo>
                  <a:pt x="1460" y="3721"/>
                  <a:pt x="907" y="3824"/>
                  <a:pt x="697" y="4696"/>
                </a:cubicBezTo>
                <a:cubicBezTo>
                  <a:pt x="629" y="4684"/>
                  <a:pt x="569" y="4677"/>
                  <a:pt x="515" y="4677"/>
                </a:cubicBezTo>
                <a:cubicBezTo>
                  <a:pt x="112" y="4677"/>
                  <a:pt x="52" y="5031"/>
                  <a:pt x="52" y="5986"/>
                </a:cubicBezTo>
                <a:cubicBezTo>
                  <a:pt x="52" y="6089"/>
                  <a:pt x="26" y="6192"/>
                  <a:pt x="0" y="6192"/>
                </a:cubicBezTo>
                <a:lnTo>
                  <a:pt x="155" y="6192"/>
                </a:lnTo>
                <a:cubicBezTo>
                  <a:pt x="167" y="7154"/>
                  <a:pt x="649" y="7401"/>
                  <a:pt x="1324" y="7401"/>
                </a:cubicBezTo>
                <a:cubicBezTo>
                  <a:pt x="2033" y="7401"/>
                  <a:pt x="2955" y="7129"/>
                  <a:pt x="3769" y="7129"/>
                </a:cubicBezTo>
                <a:cubicBezTo>
                  <a:pt x="3882" y="7129"/>
                  <a:pt x="3993" y="7134"/>
                  <a:pt x="4101" y="7146"/>
                </a:cubicBezTo>
                <a:cubicBezTo>
                  <a:pt x="4000" y="7374"/>
                  <a:pt x="3923" y="7552"/>
                  <a:pt x="3823" y="7559"/>
                </a:cubicBezTo>
                <a:lnTo>
                  <a:pt x="3823" y="7559"/>
                </a:lnTo>
                <a:cubicBezTo>
                  <a:pt x="5394" y="7507"/>
                  <a:pt x="6940" y="7404"/>
                  <a:pt x="8511" y="7327"/>
                </a:cubicBezTo>
                <a:lnTo>
                  <a:pt x="8511" y="7327"/>
                </a:lnTo>
                <a:cubicBezTo>
                  <a:pt x="6268" y="7585"/>
                  <a:pt x="3869" y="7971"/>
                  <a:pt x="1264" y="8281"/>
                </a:cubicBezTo>
                <a:cubicBezTo>
                  <a:pt x="4106" y="8511"/>
                  <a:pt x="7003" y="8608"/>
                  <a:pt x="9932" y="8608"/>
                </a:cubicBezTo>
                <a:cubicBezTo>
                  <a:pt x="20773" y="8608"/>
                  <a:pt x="32041" y="7289"/>
                  <a:pt x="42478" y="6579"/>
                </a:cubicBezTo>
                <a:cubicBezTo>
                  <a:pt x="42551" y="6568"/>
                  <a:pt x="42640" y="6566"/>
                  <a:pt x="42736" y="6566"/>
                </a:cubicBezTo>
                <a:cubicBezTo>
                  <a:pt x="42795" y="6566"/>
                  <a:pt x="42858" y="6566"/>
                  <a:pt x="42921" y="6566"/>
                </a:cubicBezTo>
                <a:cubicBezTo>
                  <a:pt x="43478" y="6566"/>
                  <a:pt x="44142" y="6505"/>
                  <a:pt x="43845" y="5315"/>
                </a:cubicBezTo>
                <a:lnTo>
                  <a:pt x="43845" y="5315"/>
                </a:lnTo>
                <a:cubicBezTo>
                  <a:pt x="43946" y="5339"/>
                  <a:pt x="44039" y="5351"/>
                  <a:pt x="44126" y="5351"/>
                </a:cubicBezTo>
                <a:cubicBezTo>
                  <a:pt x="44678" y="5351"/>
                  <a:pt x="44915" y="4852"/>
                  <a:pt x="44670" y="3871"/>
                </a:cubicBezTo>
                <a:lnTo>
                  <a:pt x="44670" y="3871"/>
                </a:lnTo>
                <a:cubicBezTo>
                  <a:pt x="44706" y="3891"/>
                  <a:pt x="44738" y="3900"/>
                  <a:pt x="44766" y="3900"/>
                </a:cubicBezTo>
                <a:cubicBezTo>
                  <a:pt x="45103" y="3900"/>
                  <a:pt x="44918" y="2589"/>
                  <a:pt x="44799" y="2375"/>
                </a:cubicBezTo>
                <a:lnTo>
                  <a:pt x="44799" y="2375"/>
                </a:lnTo>
                <a:lnTo>
                  <a:pt x="42968" y="2504"/>
                </a:lnTo>
                <a:cubicBezTo>
                  <a:pt x="42994" y="2168"/>
                  <a:pt x="42968" y="1859"/>
                  <a:pt x="42916" y="1550"/>
                </a:cubicBezTo>
                <a:lnTo>
                  <a:pt x="42916" y="1550"/>
                </a:lnTo>
                <a:cubicBezTo>
                  <a:pt x="42993" y="1595"/>
                  <a:pt x="43069" y="1615"/>
                  <a:pt x="43144" y="1615"/>
                </a:cubicBezTo>
                <a:cubicBezTo>
                  <a:pt x="43810" y="1615"/>
                  <a:pt x="44333" y="0"/>
                  <a:pt x="43285" y="0"/>
                </a:cubicBezTo>
                <a:close/>
              </a:path>
            </a:pathLst>
          </a:custGeom>
          <a:solidFill>
            <a:schemeClr val="lt2">
              <a:alpha val="34820"/>
            </a:scheme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 name="Google Shape;955;p37">
            <a:extLst>
              <a:ext uri="{FF2B5EF4-FFF2-40B4-BE49-F238E27FC236}">
                <a16:creationId xmlns:a16="http://schemas.microsoft.com/office/drawing/2014/main" xmlns="" id="{6C9CDF35-4BA5-45F9-AAFE-05CCC82C0FAB}"/>
              </a:ext>
            </a:extLst>
          </p:cNvPr>
          <p:cNvSpPr txBox="1">
            <a:spLocks/>
          </p:cNvSpPr>
          <p:nvPr/>
        </p:nvSpPr>
        <p:spPr>
          <a:xfrm>
            <a:off x="3421810" y="2760410"/>
            <a:ext cx="697778" cy="564405"/>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80000"/>
              </a:lnSpc>
              <a:spcBef>
                <a:spcPts val="0"/>
              </a:spcBef>
              <a:spcAft>
                <a:spcPts val="0"/>
              </a:spcAft>
              <a:buClr>
                <a:schemeClr val="lt1"/>
              </a:buClr>
              <a:buSzPts val="6300"/>
              <a:buFont typeface="Sue Ellen Francisco"/>
              <a:buNone/>
              <a:defRPr sz="4100" b="0" i="0" u="none" strike="noStrike" cap="none">
                <a:solidFill>
                  <a:schemeClr val="lt1"/>
                </a:solidFill>
                <a:latin typeface="Sue Ellen Francisco"/>
                <a:ea typeface="Sue Ellen Francisco"/>
                <a:cs typeface="Sue Ellen Francisco"/>
                <a:sym typeface="Sue Ellen Francisco"/>
              </a:defRPr>
            </a:lvl1pPr>
            <a:lvl2pPr marR="0" lvl="1"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2pPr>
            <a:lvl3pPr marR="0" lvl="2"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3pPr>
            <a:lvl4pPr marR="0" lvl="3"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4pPr>
            <a:lvl5pPr marR="0" lvl="4"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5pPr>
            <a:lvl6pPr marR="0" lvl="5"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6pPr>
            <a:lvl7pPr marR="0" lvl="6"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7pPr>
            <a:lvl8pPr marR="0" lvl="7"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8pPr>
            <a:lvl9pPr marR="0" lvl="8"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9pPr>
          </a:lstStyle>
          <a:p>
            <a:r>
              <a:rPr lang="en" sz="5400">
                <a:solidFill>
                  <a:schemeClr val="accent2"/>
                </a:solidFill>
              </a:rPr>
              <a:t>02</a:t>
            </a:r>
          </a:p>
        </p:txBody>
      </p:sp>
      <p:sp>
        <p:nvSpPr>
          <p:cNvPr id="51" name="Google Shape;944;p37">
            <a:extLst>
              <a:ext uri="{FF2B5EF4-FFF2-40B4-BE49-F238E27FC236}">
                <a16:creationId xmlns:a16="http://schemas.microsoft.com/office/drawing/2014/main" xmlns="" id="{2F021B69-6A35-42F4-807D-4E5501130551}"/>
              </a:ext>
            </a:extLst>
          </p:cNvPr>
          <p:cNvSpPr/>
          <p:nvPr/>
        </p:nvSpPr>
        <p:spPr>
          <a:xfrm>
            <a:off x="6809093" y="2179012"/>
            <a:ext cx="1095094" cy="596250"/>
          </a:xfrm>
          <a:custGeom>
            <a:avLst/>
            <a:gdLst/>
            <a:ahLst/>
            <a:cxnLst/>
            <a:rect l="l" t="t" r="r" b="b"/>
            <a:pathLst>
              <a:path w="45103" h="8608" extrusionOk="0">
                <a:moveTo>
                  <a:pt x="2650" y="2959"/>
                </a:moveTo>
                <a:cubicBezTo>
                  <a:pt x="2628" y="2960"/>
                  <a:pt x="2604" y="2963"/>
                  <a:pt x="2579" y="2968"/>
                </a:cubicBezTo>
                <a:cubicBezTo>
                  <a:pt x="2603" y="2965"/>
                  <a:pt x="2627" y="2962"/>
                  <a:pt x="2650" y="2959"/>
                </a:cubicBezTo>
                <a:close/>
                <a:moveTo>
                  <a:pt x="3823" y="7559"/>
                </a:moveTo>
                <a:cubicBezTo>
                  <a:pt x="3821" y="7559"/>
                  <a:pt x="3819" y="7559"/>
                  <a:pt x="3817" y="7559"/>
                </a:cubicBezTo>
                <a:cubicBezTo>
                  <a:pt x="3819" y="7559"/>
                  <a:pt x="3821" y="7559"/>
                  <a:pt x="3823" y="7559"/>
                </a:cubicBezTo>
                <a:close/>
                <a:moveTo>
                  <a:pt x="43285" y="0"/>
                </a:moveTo>
                <a:cubicBezTo>
                  <a:pt x="43179" y="0"/>
                  <a:pt x="43056" y="17"/>
                  <a:pt x="42916" y="54"/>
                </a:cubicBezTo>
                <a:cubicBezTo>
                  <a:pt x="29297" y="1032"/>
                  <a:pt x="16191" y="1188"/>
                  <a:pt x="2650" y="2959"/>
                </a:cubicBezTo>
                <a:lnTo>
                  <a:pt x="2650" y="2959"/>
                </a:lnTo>
                <a:cubicBezTo>
                  <a:pt x="2660" y="2958"/>
                  <a:pt x="2669" y="2958"/>
                  <a:pt x="2678" y="2958"/>
                </a:cubicBezTo>
                <a:cubicBezTo>
                  <a:pt x="2764" y="2958"/>
                  <a:pt x="2839" y="2982"/>
                  <a:pt x="2915" y="3020"/>
                </a:cubicBezTo>
                <a:cubicBezTo>
                  <a:pt x="2399" y="3020"/>
                  <a:pt x="1754" y="3277"/>
                  <a:pt x="955" y="3690"/>
                </a:cubicBezTo>
                <a:lnTo>
                  <a:pt x="2863" y="3690"/>
                </a:lnTo>
                <a:cubicBezTo>
                  <a:pt x="2753" y="3722"/>
                  <a:pt x="2624" y="3731"/>
                  <a:pt x="2484" y="3731"/>
                </a:cubicBezTo>
                <a:cubicBezTo>
                  <a:pt x="2331" y="3731"/>
                  <a:pt x="2164" y="3721"/>
                  <a:pt x="1996" y="3721"/>
                </a:cubicBezTo>
                <a:cubicBezTo>
                  <a:pt x="1460" y="3721"/>
                  <a:pt x="907" y="3824"/>
                  <a:pt x="697" y="4696"/>
                </a:cubicBezTo>
                <a:cubicBezTo>
                  <a:pt x="629" y="4684"/>
                  <a:pt x="569" y="4677"/>
                  <a:pt x="515" y="4677"/>
                </a:cubicBezTo>
                <a:cubicBezTo>
                  <a:pt x="112" y="4677"/>
                  <a:pt x="52" y="5031"/>
                  <a:pt x="52" y="5986"/>
                </a:cubicBezTo>
                <a:cubicBezTo>
                  <a:pt x="52" y="6089"/>
                  <a:pt x="26" y="6192"/>
                  <a:pt x="0" y="6192"/>
                </a:cubicBezTo>
                <a:lnTo>
                  <a:pt x="155" y="6192"/>
                </a:lnTo>
                <a:cubicBezTo>
                  <a:pt x="167" y="7154"/>
                  <a:pt x="649" y="7401"/>
                  <a:pt x="1324" y="7401"/>
                </a:cubicBezTo>
                <a:cubicBezTo>
                  <a:pt x="2033" y="7401"/>
                  <a:pt x="2955" y="7129"/>
                  <a:pt x="3769" y="7129"/>
                </a:cubicBezTo>
                <a:cubicBezTo>
                  <a:pt x="3882" y="7129"/>
                  <a:pt x="3993" y="7134"/>
                  <a:pt x="4101" y="7146"/>
                </a:cubicBezTo>
                <a:cubicBezTo>
                  <a:pt x="4000" y="7374"/>
                  <a:pt x="3923" y="7552"/>
                  <a:pt x="3823" y="7559"/>
                </a:cubicBezTo>
                <a:lnTo>
                  <a:pt x="3823" y="7559"/>
                </a:lnTo>
                <a:cubicBezTo>
                  <a:pt x="5394" y="7507"/>
                  <a:pt x="6940" y="7404"/>
                  <a:pt x="8511" y="7327"/>
                </a:cubicBezTo>
                <a:lnTo>
                  <a:pt x="8511" y="7327"/>
                </a:lnTo>
                <a:cubicBezTo>
                  <a:pt x="6268" y="7585"/>
                  <a:pt x="3869" y="7971"/>
                  <a:pt x="1264" y="8281"/>
                </a:cubicBezTo>
                <a:cubicBezTo>
                  <a:pt x="4106" y="8511"/>
                  <a:pt x="7003" y="8608"/>
                  <a:pt x="9932" y="8608"/>
                </a:cubicBezTo>
                <a:cubicBezTo>
                  <a:pt x="20773" y="8608"/>
                  <a:pt x="32041" y="7289"/>
                  <a:pt x="42478" y="6579"/>
                </a:cubicBezTo>
                <a:cubicBezTo>
                  <a:pt x="42551" y="6568"/>
                  <a:pt x="42640" y="6566"/>
                  <a:pt x="42736" y="6566"/>
                </a:cubicBezTo>
                <a:cubicBezTo>
                  <a:pt x="42795" y="6566"/>
                  <a:pt x="42858" y="6566"/>
                  <a:pt x="42921" y="6566"/>
                </a:cubicBezTo>
                <a:cubicBezTo>
                  <a:pt x="43478" y="6566"/>
                  <a:pt x="44142" y="6505"/>
                  <a:pt x="43845" y="5315"/>
                </a:cubicBezTo>
                <a:lnTo>
                  <a:pt x="43845" y="5315"/>
                </a:lnTo>
                <a:cubicBezTo>
                  <a:pt x="43946" y="5339"/>
                  <a:pt x="44039" y="5351"/>
                  <a:pt x="44126" y="5351"/>
                </a:cubicBezTo>
                <a:cubicBezTo>
                  <a:pt x="44678" y="5351"/>
                  <a:pt x="44915" y="4852"/>
                  <a:pt x="44670" y="3871"/>
                </a:cubicBezTo>
                <a:lnTo>
                  <a:pt x="44670" y="3871"/>
                </a:lnTo>
                <a:cubicBezTo>
                  <a:pt x="44706" y="3891"/>
                  <a:pt x="44738" y="3900"/>
                  <a:pt x="44766" y="3900"/>
                </a:cubicBezTo>
                <a:cubicBezTo>
                  <a:pt x="45103" y="3900"/>
                  <a:pt x="44918" y="2589"/>
                  <a:pt x="44799" y="2375"/>
                </a:cubicBezTo>
                <a:lnTo>
                  <a:pt x="44799" y="2375"/>
                </a:lnTo>
                <a:lnTo>
                  <a:pt x="42968" y="2504"/>
                </a:lnTo>
                <a:cubicBezTo>
                  <a:pt x="42994" y="2168"/>
                  <a:pt x="42968" y="1859"/>
                  <a:pt x="42916" y="1550"/>
                </a:cubicBezTo>
                <a:lnTo>
                  <a:pt x="42916" y="1550"/>
                </a:lnTo>
                <a:cubicBezTo>
                  <a:pt x="42993" y="1595"/>
                  <a:pt x="43069" y="1615"/>
                  <a:pt x="43144" y="1615"/>
                </a:cubicBezTo>
                <a:cubicBezTo>
                  <a:pt x="43810" y="1615"/>
                  <a:pt x="44333" y="0"/>
                  <a:pt x="43285" y="0"/>
                </a:cubicBezTo>
                <a:close/>
              </a:path>
            </a:pathLst>
          </a:custGeom>
          <a:solidFill>
            <a:schemeClr val="lt2">
              <a:alpha val="34820"/>
            </a:scheme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955;p37">
            <a:extLst>
              <a:ext uri="{FF2B5EF4-FFF2-40B4-BE49-F238E27FC236}">
                <a16:creationId xmlns:a16="http://schemas.microsoft.com/office/drawing/2014/main" xmlns="" id="{F0935C59-9E8C-44BB-A88A-8CE258A3AA20}"/>
              </a:ext>
            </a:extLst>
          </p:cNvPr>
          <p:cNvSpPr txBox="1">
            <a:spLocks/>
          </p:cNvSpPr>
          <p:nvPr/>
        </p:nvSpPr>
        <p:spPr>
          <a:xfrm>
            <a:off x="6938071" y="2203948"/>
            <a:ext cx="697778" cy="564405"/>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80000"/>
              </a:lnSpc>
              <a:spcBef>
                <a:spcPts val="0"/>
              </a:spcBef>
              <a:spcAft>
                <a:spcPts val="0"/>
              </a:spcAft>
              <a:buClr>
                <a:schemeClr val="lt1"/>
              </a:buClr>
              <a:buSzPts val="6300"/>
              <a:buFont typeface="Sue Ellen Francisco"/>
              <a:buNone/>
              <a:defRPr sz="4100" b="0" i="0" u="none" strike="noStrike" cap="none">
                <a:solidFill>
                  <a:schemeClr val="lt1"/>
                </a:solidFill>
                <a:latin typeface="Sue Ellen Francisco"/>
                <a:ea typeface="Sue Ellen Francisco"/>
                <a:cs typeface="Sue Ellen Francisco"/>
                <a:sym typeface="Sue Ellen Francisco"/>
              </a:defRPr>
            </a:lvl1pPr>
            <a:lvl2pPr marR="0" lvl="1"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2pPr>
            <a:lvl3pPr marR="0" lvl="2"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3pPr>
            <a:lvl4pPr marR="0" lvl="3"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4pPr>
            <a:lvl5pPr marR="0" lvl="4"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5pPr>
            <a:lvl6pPr marR="0" lvl="5"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6pPr>
            <a:lvl7pPr marR="0" lvl="6"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7pPr>
            <a:lvl8pPr marR="0" lvl="7"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8pPr>
            <a:lvl9pPr marR="0" lvl="8"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9pPr>
          </a:lstStyle>
          <a:p>
            <a:r>
              <a:rPr lang="en" sz="5400">
                <a:solidFill>
                  <a:schemeClr val="accent2"/>
                </a:solidFill>
              </a:rPr>
              <a:t>03</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944"/>
                                        </p:tgtEl>
                                        <p:attrNameLst>
                                          <p:attrName>style.visibility</p:attrName>
                                        </p:attrNameLst>
                                      </p:cBhvr>
                                      <p:to>
                                        <p:strVal val="visible"/>
                                      </p:to>
                                    </p:set>
                                    <p:animEffect transition="in" filter="fade">
                                      <p:cBhvr>
                                        <p:cTn id="7" dur="500"/>
                                        <p:tgtEl>
                                          <p:spTgt spid="944"/>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946">
                                            <p:txEl>
                                              <p:pRg st="0" end="0"/>
                                            </p:txEl>
                                          </p:spTgt>
                                        </p:tgtEl>
                                        <p:attrNameLst>
                                          <p:attrName>style.visibility</p:attrName>
                                        </p:attrNameLst>
                                      </p:cBhvr>
                                      <p:to>
                                        <p:strVal val="visible"/>
                                      </p:to>
                                    </p:set>
                                    <p:animEffect transition="in" filter="fade">
                                      <p:cBhvr>
                                        <p:cTn id="10" dur="500"/>
                                        <p:tgtEl>
                                          <p:spTgt spid="946">
                                            <p:txEl>
                                              <p:pRg st="0" end="0"/>
                                            </p:txEl>
                                          </p:spTgt>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955"/>
                                        </p:tgtEl>
                                        <p:attrNameLst>
                                          <p:attrName>style.visibility</p:attrName>
                                        </p:attrNameLst>
                                      </p:cBhvr>
                                      <p:to>
                                        <p:strVal val="visible"/>
                                      </p:to>
                                    </p:set>
                                    <p:animEffect transition="in" filter="fade">
                                      <p:cBhvr>
                                        <p:cTn id="13" dur="500"/>
                                        <p:tgtEl>
                                          <p:spTgt spid="955"/>
                                        </p:tgtEl>
                                      </p:cBhvr>
                                    </p:animEffect>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grpId="0" nodeType="clickEffect">
                                  <p:stCondLst>
                                    <p:cond delay="0"/>
                                  </p:stCondLst>
                                  <p:childTnLst>
                                    <p:set>
                                      <p:cBhvr>
                                        <p:cTn id="17" dur="1" fill="hold">
                                          <p:stCondLst>
                                            <p:cond delay="0"/>
                                          </p:stCondLst>
                                        </p:cTn>
                                        <p:tgtEl>
                                          <p:spTgt spid="950">
                                            <p:txEl>
                                              <p:pRg st="0" end="0"/>
                                            </p:txEl>
                                          </p:spTgt>
                                        </p:tgtEl>
                                        <p:attrNameLst>
                                          <p:attrName>style.visibility</p:attrName>
                                        </p:attrNameLst>
                                      </p:cBhvr>
                                      <p:to>
                                        <p:strVal val="visible"/>
                                      </p:to>
                                    </p:set>
                                    <p:animEffect transition="in" filter="fade">
                                      <p:cBhvr>
                                        <p:cTn id="18" dur="500"/>
                                        <p:tgtEl>
                                          <p:spTgt spid="950">
                                            <p:txEl>
                                              <p:pRg st="0" end="0"/>
                                            </p:txEl>
                                          </p:spTgt>
                                        </p:tgtEl>
                                      </p:cBhvr>
                                    </p:animEffect>
                                  </p:childTnLst>
                                </p:cTn>
                              </p:par>
                              <p:par>
                                <p:cTn id="19" presetID="10" presetClass="entr" presetSubtype="0" fill="hold" grpId="0" nodeType="withEffect">
                                  <p:stCondLst>
                                    <p:cond delay="0"/>
                                  </p:stCondLst>
                                  <p:childTnLst>
                                    <p:set>
                                      <p:cBhvr>
                                        <p:cTn id="20" dur="1" fill="hold">
                                          <p:stCondLst>
                                            <p:cond delay="0"/>
                                          </p:stCondLst>
                                        </p:cTn>
                                        <p:tgtEl>
                                          <p:spTgt spid="49"/>
                                        </p:tgtEl>
                                        <p:attrNameLst>
                                          <p:attrName>style.visibility</p:attrName>
                                        </p:attrNameLst>
                                      </p:cBhvr>
                                      <p:to>
                                        <p:strVal val="visible"/>
                                      </p:to>
                                    </p:set>
                                    <p:animEffect transition="in" filter="fade">
                                      <p:cBhvr>
                                        <p:cTn id="21" dur="500"/>
                                        <p:tgtEl>
                                          <p:spTgt spid="49"/>
                                        </p:tgtEl>
                                      </p:cBhvr>
                                    </p:animEffect>
                                  </p:childTnLst>
                                </p:cTn>
                              </p:par>
                              <p:par>
                                <p:cTn id="22" presetID="10" presetClass="entr" presetSubtype="0" fill="hold" grpId="0" nodeType="withEffect">
                                  <p:stCondLst>
                                    <p:cond delay="0"/>
                                  </p:stCondLst>
                                  <p:childTnLst>
                                    <p:set>
                                      <p:cBhvr>
                                        <p:cTn id="23" dur="1" fill="hold">
                                          <p:stCondLst>
                                            <p:cond delay="0"/>
                                          </p:stCondLst>
                                        </p:cTn>
                                        <p:tgtEl>
                                          <p:spTgt spid="50"/>
                                        </p:tgtEl>
                                        <p:attrNameLst>
                                          <p:attrName>style.visibility</p:attrName>
                                        </p:attrNameLst>
                                      </p:cBhvr>
                                      <p:to>
                                        <p:strVal val="visible"/>
                                      </p:to>
                                    </p:set>
                                    <p:animEffect transition="in" filter="fade">
                                      <p:cBhvr>
                                        <p:cTn id="24" dur="500"/>
                                        <p:tgtEl>
                                          <p:spTgt spid="50"/>
                                        </p:tgtEl>
                                      </p:cBhvr>
                                    </p:animEffect>
                                  </p:childTnLst>
                                </p:cTn>
                              </p:par>
                            </p:childTnLst>
                          </p:cTn>
                        </p:par>
                      </p:childTnLst>
                    </p:cTn>
                  </p:par>
                  <p:par>
                    <p:cTn id="25" fill="hold">
                      <p:stCondLst>
                        <p:cond delay="indefinite"/>
                      </p:stCondLst>
                      <p:childTnLst>
                        <p:par>
                          <p:cTn id="26" fill="hold">
                            <p:stCondLst>
                              <p:cond delay="0"/>
                            </p:stCondLst>
                            <p:childTnLst>
                              <p:par>
                                <p:cTn id="27" presetID="10" presetClass="entr" presetSubtype="0" fill="hold" grpId="0" nodeType="clickEffect">
                                  <p:stCondLst>
                                    <p:cond delay="0"/>
                                  </p:stCondLst>
                                  <p:childTnLst>
                                    <p:set>
                                      <p:cBhvr>
                                        <p:cTn id="28" dur="1" fill="hold">
                                          <p:stCondLst>
                                            <p:cond delay="0"/>
                                          </p:stCondLst>
                                        </p:cTn>
                                        <p:tgtEl>
                                          <p:spTgt spid="952">
                                            <p:txEl>
                                              <p:pRg st="0" end="0"/>
                                            </p:txEl>
                                          </p:spTgt>
                                        </p:tgtEl>
                                        <p:attrNameLst>
                                          <p:attrName>style.visibility</p:attrName>
                                        </p:attrNameLst>
                                      </p:cBhvr>
                                      <p:to>
                                        <p:strVal val="visible"/>
                                      </p:to>
                                    </p:set>
                                    <p:animEffect transition="in" filter="fade">
                                      <p:cBhvr>
                                        <p:cTn id="29" dur="500"/>
                                        <p:tgtEl>
                                          <p:spTgt spid="952">
                                            <p:txEl>
                                              <p:pRg st="0" end="0"/>
                                            </p:txEl>
                                          </p:spTgt>
                                        </p:tgtEl>
                                      </p:cBhvr>
                                    </p:animEffect>
                                  </p:childTnLst>
                                </p:cTn>
                              </p:par>
                              <p:par>
                                <p:cTn id="30" presetID="10" presetClass="entr" presetSubtype="0" fill="hold" grpId="0" nodeType="withEffect">
                                  <p:stCondLst>
                                    <p:cond delay="0"/>
                                  </p:stCondLst>
                                  <p:childTnLst>
                                    <p:set>
                                      <p:cBhvr>
                                        <p:cTn id="31" dur="1" fill="hold">
                                          <p:stCondLst>
                                            <p:cond delay="0"/>
                                          </p:stCondLst>
                                        </p:cTn>
                                        <p:tgtEl>
                                          <p:spTgt spid="51"/>
                                        </p:tgtEl>
                                        <p:attrNameLst>
                                          <p:attrName>style.visibility</p:attrName>
                                        </p:attrNameLst>
                                      </p:cBhvr>
                                      <p:to>
                                        <p:strVal val="visible"/>
                                      </p:to>
                                    </p:set>
                                    <p:animEffect transition="in" filter="fade">
                                      <p:cBhvr>
                                        <p:cTn id="32" dur="500"/>
                                        <p:tgtEl>
                                          <p:spTgt spid="51"/>
                                        </p:tgtEl>
                                      </p:cBhvr>
                                    </p:animEffect>
                                  </p:childTnLst>
                                </p:cTn>
                              </p:par>
                              <p:par>
                                <p:cTn id="33" presetID="10" presetClass="entr" presetSubtype="0" fill="hold" grpId="0" nodeType="withEffect">
                                  <p:stCondLst>
                                    <p:cond delay="0"/>
                                  </p:stCondLst>
                                  <p:childTnLst>
                                    <p:set>
                                      <p:cBhvr>
                                        <p:cTn id="34" dur="1" fill="hold">
                                          <p:stCondLst>
                                            <p:cond delay="0"/>
                                          </p:stCondLst>
                                        </p:cTn>
                                        <p:tgtEl>
                                          <p:spTgt spid="52"/>
                                        </p:tgtEl>
                                        <p:attrNameLst>
                                          <p:attrName>style.visibility</p:attrName>
                                        </p:attrNameLst>
                                      </p:cBhvr>
                                      <p:to>
                                        <p:strVal val="visible"/>
                                      </p:to>
                                    </p:set>
                                    <p:animEffect transition="in" filter="fade">
                                      <p:cBhvr>
                                        <p:cTn id="35" dur="500"/>
                                        <p:tgtEl>
                                          <p:spTgt spid="5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44" grpId="0" animBg="1"/>
      <p:bldP spid="946" grpId="0" build="p"/>
      <p:bldP spid="950" grpId="0" build="p"/>
      <p:bldP spid="952" grpId="0" build="p"/>
      <p:bldP spid="955" grpId="0"/>
      <p:bldP spid="49" grpId="0" animBg="1"/>
      <p:bldP spid="50" grpId="0"/>
      <p:bldP spid="51" grpId="0" animBg="1"/>
      <p:bldP spid="52"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928"/>
        <p:cNvGrpSpPr/>
        <p:nvPr/>
      </p:nvGrpSpPr>
      <p:grpSpPr>
        <a:xfrm>
          <a:off x="0" y="0"/>
          <a:ext cx="0" cy="0"/>
          <a:chOff x="0" y="0"/>
          <a:chExt cx="0" cy="0"/>
        </a:xfrm>
      </p:grpSpPr>
      <p:sp>
        <p:nvSpPr>
          <p:cNvPr id="13" name="Google Shape;2137;p72">
            <a:extLst>
              <a:ext uri="{FF2B5EF4-FFF2-40B4-BE49-F238E27FC236}">
                <a16:creationId xmlns:a16="http://schemas.microsoft.com/office/drawing/2014/main" xmlns="" id="{B1AD37E9-974A-4E97-819D-39E3D5093442}"/>
              </a:ext>
            </a:extLst>
          </p:cNvPr>
          <p:cNvSpPr/>
          <p:nvPr/>
        </p:nvSpPr>
        <p:spPr>
          <a:xfrm>
            <a:off x="2010937" y="1330496"/>
            <a:ext cx="5122126" cy="2482507"/>
          </a:xfrm>
          <a:custGeom>
            <a:avLst/>
            <a:gdLst/>
            <a:ahLst/>
            <a:cxnLst/>
            <a:rect l="l" t="t" r="r" b="b"/>
            <a:pathLst>
              <a:path w="16300" h="20338" extrusionOk="0">
                <a:moveTo>
                  <a:pt x="13080" y="1"/>
                </a:moveTo>
                <a:cubicBezTo>
                  <a:pt x="13080" y="1"/>
                  <a:pt x="9273" y="260"/>
                  <a:pt x="8346" y="351"/>
                </a:cubicBezTo>
                <a:cubicBezTo>
                  <a:pt x="7594" y="428"/>
                  <a:pt x="5214" y="472"/>
                  <a:pt x="4107" y="472"/>
                </a:cubicBezTo>
                <a:cubicBezTo>
                  <a:pt x="3842" y="472"/>
                  <a:pt x="3650" y="470"/>
                  <a:pt x="3571" y="464"/>
                </a:cubicBezTo>
                <a:cubicBezTo>
                  <a:pt x="3505" y="460"/>
                  <a:pt x="3388" y="458"/>
                  <a:pt x="3237" y="458"/>
                </a:cubicBezTo>
                <a:cubicBezTo>
                  <a:pt x="2429" y="458"/>
                  <a:pt x="656" y="510"/>
                  <a:pt x="656" y="510"/>
                </a:cubicBezTo>
                <a:cubicBezTo>
                  <a:pt x="656" y="510"/>
                  <a:pt x="951" y="3102"/>
                  <a:pt x="951" y="3334"/>
                </a:cubicBezTo>
                <a:cubicBezTo>
                  <a:pt x="951" y="3566"/>
                  <a:pt x="1092" y="6367"/>
                  <a:pt x="1038" y="6672"/>
                </a:cubicBezTo>
                <a:cubicBezTo>
                  <a:pt x="983" y="6977"/>
                  <a:pt x="828" y="10969"/>
                  <a:pt x="792" y="11470"/>
                </a:cubicBezTo>
                <a:cubicBezTo>
                  <a:pt x="756" y="11970"/>
                  <a:pt x="583" y="15253"/>
                  <a:pt x="528" y="15772"/>
                </a:cubicBezTo>
                <a:cubicBezTo>
                  <a:pt x="474" y="16290"/>
                  <a:pt x="1" y="20115"/>
                  <a:pt x="1" y="20115"/>
                </a:cubicBezTo>
                <a:cubicBezTo>
                  <a:pt x="1" y="20115"/>
                  <a:pt x="1306" y="20156"/>
                  <a:pt x="1865" y="20292"/>
                </a:cubicBezTo>
                <a:cubicBezTo>
                  <a:pt x="1994" y="20325"/>
                  <a:pt x="2327" y="20338"/>
                  <a:pt x="2773" y="20338"/>
                </a:cubicBezTo>
                <a:cubicBezTo>
                  <a:pt x="4248" y="20338"/>
                  <a:pt x="6966" y="20197"/>
                  <a:pt x="7695" y="20169"/>
                </a:cubicBezTo>
                <a:cubicBezTo>
                  <a:pt x="8646" y="20133"/>
                  <a:pt x="16240" y="19601"/>
                  <a:pt x="16240" y="19601"/>
                </a:cubicBezTo>
                <a:lnTo>
                  <a:pt x="16231" y="19287"/>
                </a:lnTo>
                <a:cubicBezTo>
                  <a:pt x="16231" y="19287"/>
                  <a:pt x="16045" y="13371"/>
                  <a:pt x="16049" y="12570"/>
                </a:cubicBezTo>
                <a:cubicBezTo>
                  <a:pt x="16054" y="11765"/>
                  <a:pt x="16186" y="9391"/>
                  <a:pt x="16240" y="8564"/>
                </a:cubicBezTo>
                <a:cubicBezTo>
                  <a:pt x="16300" y="7741"/>
                  <a:pt x="15899" y="3789"/>
                  <a:pt x="15727" y="2988"/>
                </a:cubicBezTo>
                <a:cubicBezTo>
                  <a:pt x="15549" y="2183"/>
                  <a:pt x="15176" y="1729"/>
                  <a:pt x="14699" y="1010"/>
                </a:cubicBezTo>
                <a:cubicBezTo>
                  <a:pt x="14217" y="292"/>
                  <a:pt x="13080" y="1"/>
                  <a:pt x="13080" y="1"/>
                </a:cubicBezTo>
                <a:close/>
              </a:path>
            </a:pathLst>
          </a:custGeom>
          <a:solidFill>
            <a:srgbClr val="FBEBE9"/>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 name="Google Shape;2139;p72">
            <a:extLst>
              <a:ext uri="{FF2B5EF4-FFF2-40B4-BE49-F238E27FC236}">
                <a16:creationId xmlns:a16="http://schemas.microsoft.com/office/drawing/2014/main" xmlns="" id="{086E5F6E-5513-4F65-A7C5-9A7D04793A00}"/>
              </a:ext>
            </a:extLst>
          </p:cNvPr>
          <p:cNvSpPr/>
          <p:nvPr/>
        </p:nvSpPr>
        <p:spPr>
          <a:xfrm>
            <a:off x="4503803" y="1472482"/>
            <a:ext cx="202444" cy="109480"/>
          </a:xfrm>
          <a:custGeom>
            <a:avLst/>
            <a:gdLst/>
            <a:ahLst/>
            <a:cxnLst/>
            <a:rect l="l" t="t" r="r" b="b"/>
            <a:pathLst>
              <a:path w="1094" h="442" extrusionOk="0">
                <a:moveTo>
                  <a:pt x="931" y="1"/>
                </a:moveTo>
                <a:cubicBezTo>
                  <a:pt x="905" y="1"/>
                  <a:pt x="878" y="11"/>
                  <a:pt x="854" y="35"/>
                </a:cubicBezTo>
                <a:cubicBezTo>
                  <a:pt x="767" y="122"/>
                  <a:pt x="667" y="203"/>
                  <a:pt x="540" y="222"/>
                </a:cubicBezTo>
                <a:cubicBezTo>
                  <a:pt x="522" y="225"/>
                  <a:pt x="504" y="227"/>
                  <a:pt x="487" y="227"/>
                </a:cubicBezTo>
                <a:cubicBezTo>
                  <a:pt x="387" y="227"/>
                  <a:pt x="302" y="175"/>
                  <a:pt x="217" y="117"/>
                </a:cubicBezTo>
                <a:cubicBezTo>
                  <a:pt x="198" y="105"/>
                  <a:pt x="178" y="99"/>
                  <a:pt x="160" y="99"/>
                </a:cubicBezTo>
                <a:cubicBezTo>
                  <a:pt x="64" y="99"/>
                  <a:pt x="0" y="248"/>
                  <a:pt x="103" y="313"/>
                </a:cubicBezTo>
                <a:cubicBezTo>
                  <a:pt x="236" y="400"/>
                  <a:pt x="367" y="442"/>
                  <a:pt x="495" y="442"/>
                </a:cubicBezTo>
                <a:cubicBezTo>
                  <a:pt x="679" y="442"/>
                  <a:pt x="855" y="355"/>
                  <a:pt x="1013" y="194"/>
                </a:cubicBezTo>
                <a:cubicBezTo>
                  <a:pt x="1094" y="114"/>
                  <a:pt x="1018" y="1"/>
                  <a:pt x="931" y="1"/>
                </a:cubicBezTo>
                <a:close/>
              </a:path>
            </a:pathLst>
          </a:custGeom>
          <a:solidFill>
            <a:srgbClr val="4A7084"/>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6" name="Google Shape;2140;p72">
            <a:extLst>
              <a:ext uri="{FF2B5EF4-FFF2-40B4-BE49-F238E27FC236}">
                <a16:creationId xmlns:a16="http://schemas.microsoft.com/office/drawing/2014/main" xmlns="" id="{64D22A3A-2A24-4B26-97E8-35173BF4DF6C}"/>
              </a:ext>
            </a:extLst>
          </p:cNvPr>
          <p:cNvSpPr/>
          <p:nvPr/>
        </p:nvSpPr>
        <p:spPr>
          <a:xfrm>
            <a:off x="4411538" y="903125"/>
            <a:ext cx="479830" cy="593724"/>
          </a:xfrm>
          <a:custGeom>
            <a:avLst/>
            <a:gdLst/>
            <a:ahLst/>
            <a:cxnLst/>
            <a:rect l="l" t="t" r="r" b="b"/>
            <a:pathLst>
              <a:path w="2593" h="2397" extrusionOk="0">
                <a:moveTo>
                  <a:pt x="1255" y="827"/>
                </a:moveTo>
                <a:lnTo>
                  <a:pt x="1255" y="827"/>
                </a:lnTo>
                <a:cubicBezTo>
                  <a:pt x="1287" y="840"/>
                  <a:pt x="1323" y="849"/>
                  <a:pt x="1355" y="858"/>
                </a:cubicBezTo>
                <a:cubicBezTo>
                  <a:pt x="1351" y="863"/>
                  <a:pt x="1346" y="867"/>
                  <a:pt x="1342" y="872"/>
                </a:cubicBezTo>
                <a:cubicBezTo>
                  <a:pt x="1310" y="858"/>
                  <a:pt x="1283" y="845"/>
                  <a:pt x="1255" y="827"/>
                </a:cubicBezTo>
                <a:close/>
                <a:moveTo>
                  <a:pt x="1359" y="0"/>
                </a:moveTo>
                <a:cubicBezTo>
                  <a:pt x="1265" y="0"/>
                  <a:pt x="1171" y="24"/>
                  <a:pt x="1123" y="94"/>
                </a:cubicBezTo>
                <a:cubicBezTo>
                  <a:pt x="1087" y="103"/>
                  <a:pt x="1055" y="117"/>
                  <a:pt x="1028" y="135"/>
                </a:cubicBezTo>
                <a:cubicBezTo>
                  <a:pt x="1010" y="149"/>
                  <a:pt x="992" y="163"/>
                  <a:pt x="978" y="176"/>
                </a:cubicBezTo>
                <a:cubicBezTo>
                  <a:pt x="841" y="254"/>
                  <a:pt x="769" y="408"/>
                  <a:pt x="887" y="576"/>
                </a:cubicBezTo>
                <a:cubicBezTo>
                  <a:pt x="901" y="595"/>
                  <a:pt x="914" y="613"/>
                  <a:pt x="932" y="631"/>
                </a:cubicBezTo>
                <a:cubicBezTo>
                  <a:pt x="901" y="663"/>
                  <a:pt x="887" y="713"/>
                  <a:pt x="905" y="772"/>
                </a:cubicBezTo>
                <a:cubicBezTo>
                  <a:pt x="955" y="922"/>
                  <a:pt x="1037" y="1022"/>
                  <a:pt x="1142" y="1086"/>
                </a:cubicBezTo>
                <a:cubicBezTo>
                  <a:pt x="1078" y="1181"/>
                  <a:pt x="1023" y="1290"/>
                  <a:pt x="992" y="1395"/>
                </a:cubicBezTo>
                <a:cubicBezTo>
                  <a:pt x="978" y="1386"/>
                  <a:pt x="960" y="1377"/>
                  <a:pt x="941" y="1372"/>
                </a:cubicBezTo>
                <a:cubicBezTo>
                  <a:pt x="878" y="1318"/>
                  <a:pt x="787" y="1277"/>
                  <a:pt x="696" y="1263"/>
                </a:cubicBezTo>
                <a:cubicBezTo>
                  <a:pt x="621" y="1231"/>
                  <a:pt x="542" y="1210"/>
                  <a:pt x="465" y="1210"/>
                </a:cubicBezTo>
                <a:cubicBezTo>
                  <a:pt x="411" y="1210"/>
                  <a:pt x="358" y="1220"/>
                  <a:pt x="309" y="1245"/>
                </a:cubicBezTo>
                <a:cubicBezTo>
                  <a:pt x="282" y="1254"/>
                  <a:pt x="255" y="1263"/>
                  <a:pt x="232" y="1281"/>
                </a:cubicBezTo>
                <a:cubicBezTo>
                  <a:pt x="164" y="1281"/>
                  <a:pt x="100" y="1313"/>
                  <a:pt x="55" y="1395"/>
                </a:cubicBezTo>
                <a:cubicBezTo>
                  <a:pt x="0" y="1509"/>
                  <a:pt x="37" y="1618"/>
                  <a:pt x="114" y="1700"/>
                </a:cubicBezTo>
                <a:cubicBezTo>
                  <a:pt x="155" y="1768"/>
                  <a:pt x="246" y="1850"/>
                  <a:pt x="346" y="1895"/>
                </a:cubicBezTo>
                <a:cubicBezTo>
                  <a:pt x="432" y="2095"/>
                  <a:pt x="801" y="2186"/>
                  <a:pt x="1078" y="2223"/>
                </a:cubicBezTo>
                <a:cubicBezTo>
                  <a:pt x="1155" y="2268"/>
                  <a:pt x="1237" y="2305"/>
                  <a:pt x="1328" y="2327"/>
                </a:cubicBezTo>
                <a:cubicBezTo>
                  <a:pt x="1340" y="2331"/>
                  <a:pt x="1350" y="2333"/>
                  <a:pt x="1360" y="2333"/>
                </a:cubicBezTo>
                <a:cubicBezTo>
                  <a:pt x="1374" y="2333"/>
                  <a:pt x="1386" y="2330"/>
                  <a:pt x="1396" y="2327"/>
                </a:cubicBezTo>
                <a:cubicBezTo>
                  <a:pt x="1446" y="2336"/>
                  <a:pt x="1492" y="2345"/>
                  <a:pt x="1542" y="2350"/>
                </a:cubicBezTo>
                <a:cubicBezTo>
                  <a:pt x="1649" y="2382"/>
                  <a:pt x="1757" y="2396"/>
                  <a:pt x="1874" y="2396"/>
                </a:cubicBezTo>
                <a:cubicBezTo>
                  <a:pt x="1890" y="2396"/>
                  <a:pt x="1907" y="2396"/>
                  <a:pt x="1924" y="2395"/>
                </a:cubicBezTo>
                <a:cubicBezTo>
                  <a:pt x="1942" y="2395"/>
                  <a:pt x="1956" y="2391"/>
                  <a:pt x="1969" y="2382"/>
                </a:cubicBezTo>
                <a:cubicBezTo>
                  <a:pt x="1997" y="2384"/>
                  <a:pt x="2024" y="2386"/>
                  <a:pt x="2051" y="2386"/>
                </a:cubicBezTo>
                <a:cubicBezTo>
                  <a:pt x="2116" y="2386"/>
                  <a:pt x="2176" y="2377"/>
                  <a:pt x="2224" y="2355"/>
                </a:cubicBezTo>
                <a:cubicBezTo>
                  <a:pt x="2231" y="2355"/>
                  <a:pt x="2239" y="2355"/>
                  <a:pt x="2246" y="2355"/>
                </a:cubicBezTo>
                <a:cubicBezTo>
                  <a:pt x="2297" y="2355"/>
                  <a:pt x="2344" y="2341"/>
                  <a:pt x="2392" y="2314"/>
                </a:cubicBezTo>
                <a:cubicBezTo>
                  <a:pt x="2479" y="2286"/>
                  <a:pt x="2551" y="2218"/>
                  <a:pt x="2583" y="2109"/>
                </a:cubicBezTo>
                <a:cubicBezTo>
                  <a:pt x="2592" y="2082"/>
                  <a:pt x="2579" y="2032"/>
                  <a:pt x="2551" y="2009"/>
                </a:cubicBezTo>
                <a:cubicBezTo>
                  <a:pt x="2479" y="1959"/>
                  <a:pt x="2419" y="1927"/>
                  <a:pt x="2329" y="1904"/>
                </a:cubicBezTo>
                <a:cubicBezTo>
                  <a:pt x="2219" y="1845"/>
                  <a:pt x="2110" y="1800"/>
                  <a:pt x="1983" y="1768"/>
                </a:cubicBezTo>
                <a:cubicBezTo>
                  <a:pt x="1974" y="1766"/>
                  <a:pt x="1966" y="1765"/>
                  <a:pt x="1958" y="1765"/>
                </a:cubicBezTo>
                <a:cubicBezTo>
                  <a:pt x="1927" y="1765"/>
                  <a:pt x="1901" y="1778"/>
                  <a:pt x="1883" y="1800"/>
                </a:cubicBezTo>
                <a:cubicBezTo>
                  <a:pt x="1846" y="1791"/>
                  <a:pt x="1810" y="1786"/>
                  <a:pt x="1774" y="1777"/>
                </a:cubicBezTo>
                <a:lnTo>
                  <a:pt x="1769" y="1777"/>
                </a:lnTo>
                <a:cubicBezTo>
                  <a:pt x="1778" y="1745"/>
                  <a:pt x="1783" y="1713"/>
                  <a:pt x="1787" y="1677"/>
                </a:cubicBezTo>
                <a:cubicBezTo>
                  <a:pt x="1787" y="1677"/>
                  <a:pt x="1787" y="1672"/>
                  <a:pt x="1787" y="1668"/>
                </a:cubicBezTo>
                <a:cubicBezTo>
                  <a:pt x="1801" y="1659"/>
                  <a:pt x="1810" y="1650"/>
                  <a:pt x="1815" y="1636"/>
                </a:cubicBezTo>
                <a:cubicBezTo>
                  <a:pt x="1878" y="1504"/>
                  <a:pt x="1906" y="1372"/>
                  <a:pt x="1896" y="1236"/>
                </a:cubicBezTo>
                <a:lnTo>
                  <a:pt x="1896" y="1236"/>
                </a:lnTo>
                <a:cubicBezTo>
                  <a:pt x="1923" y="1237"/>
                  <a:pt x="1950" y="1238"/>
                  <a:pt x="1977" y="1238"/>
                </a:cubicBezTo>
                <a:cubicBezTo>
                  <a:pt x="2126" y="1238"/>
                  <a:pt x="2273" y="1214"/>
                  <a:pt x="2419" y="1145"/>
                </a:cubicBezTo>
                <a:cubicBezTo>
                  <a:pt x="2524" y="1090"/>
                  <a:pt x="2497" y="954"/>
                  <a:pt x="2415" y="899"/>
                </a:cubicBezTo>
                <a:cubicBezTo>
                  <a:pt x="2479" y="849"/>
                  <a:pt x="2506" y="777"/>
                  <a:pt x="2479" y="672"/>
                </a:cubicBezTo>
                <a:cubicBezTo>
                  <a:pt x="2474" y="667"/>
                  <a:pt x="2474" y="663"/>
                  <a:pt x="2474" y="658"/>
                </a:cubicBezTo>
                <a:cubicBezTo>
                  <a:pt x="2479" y="608"/>
                  <a:pt x="2460" y="558"/>
                  <a:pt x="2433" y="522"/>
                </a:cubicBezTo>
                <a:cubicBezTo>
                  <a:pt x="2419" y="422"/>
                  <a:pt x="2360" y="326"/>
                  <a:pt x="2251" y="276"/>
                </a:cubicBezTo>
                <a:cubicBezTo>
                  <a:pt x="2215" y="258"/>
                  <a:pt x="2174" y="249"/>
                  <a:pt x="2128" y="244"/>
                </a:cubicBezTo>
                <a:cubicBezTo>
                  <a:pt x="2011" y="116"/>
                  <a:pt x="1835" y="8"/>
                  <a:pt x="1684" y="8"/>
                </a:cubicBezTo>
                <a:cubicBezTo>
                  <a:pt x="1642" y="8"/>
                  <a:pt x="1601" y="16"/>
                  <a:pt x="1565" y="35"/>
                </a:cubicBezTo>
                <a:cubicBezTo>
                  <a:pt x="1528" y="22"/>
                  <a:pt x="1492" y="13"/>
                  <a:pt x="1455" y="8"/>
                </a:cubicBezTo>
                <a:cubicBezTo>
                  <a:pt x="1425" y="3"/>
                  <a:pt x="1392" y="0"/>
                  <a:pt x="1359" y="0"/>
                </a:cubicBezTo>
                <a:close/>
              </a:path>
            </a:pathLst>
          </a:custGeom>
          <a:solidFill>
            <a:schemeClr val="bg1">
              <a:lumMod val="40000"/>
              <a:lumOff val="60000"/>
            </a:scheme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7" name="Google Shape;2141;p72">
            <a:extLst>
              <a:ext uri="{FF2B5EF4-FFF2-40B4-BE49-F238E27FC236}">
                <a16:creationId xmlns:a16="http://schemas.microsoft.com/office/drawing/2014/main" xmlns="" id="{52D50B40-6AC5-4E8D-8619-A57E6B79E82D}"/>
              </a:ext>
            </a:extLst>
          </p:cNvPr>
          <p:cNvSpPr/>
          <p:nvPr/>
        </p:nvSpPr>
        <p:spPr>
          <a:xfrm>
            <a:off x="4548504" y="1296464"/>
            <a:ext cx="126204" cy="276674"/>
          </a:xfrm>
          <a:custGeom>
            <a:avLst/>
            <a:gdLst/>
            <a:ahLst/>
            <a:cxnLst/>
            <a:rect l="l" t="t" r="r" b="b"/>
            <a:pathLst>
              <a:path w="682" h="1117" extrusionOk="0">
                <a:moveTo>
                  <a:pt x="357" y="1"/>
                </a:moveTo>
                <a:cubicBezTo>
                  <a:pt x="343" y="1"/>
                  <a:pt x="328" y="8"/>
                  <a:pt x="323" y="27"/>
                </a:cubicBezTo>
                <a:lnTo>
                  <a:pt x="9" y="1073"/>
                </a:lnTo>
                <a:cubicBezTo>
                  <a:pt x="0" y="1099"/>
                  <a:pt x="20" y="1116"/>
                  <a:pt x="41" y="1116"/>
                </a:cubicBezTo>
                <a:cubicBezTo>
                  <a:pt x="53" y="1116"/>
                  <a:pt x="65" y="1111"/>
                  <a:pt x="73" y="1100"/>
                </a:cubicBezTo>
                <a:cubicBezTo>
                  <a:pt x="300" y="800"/>
                  <a:pt x="500" y="477"/>
                  <a:pt x="668" y="141"/>
                </a:cubicBezTo>
                <a:cubicBezTo>
                  <a:pt x="682" y="114"/>
                  <a:pt x="658" y="82"/>
                  <a:pt x="633" y="82"/>
                </a:cubicBezTo>
                <a:cubicBezTo>
                  <a:pt x="625" y="82"/>
                  <a:pt x="616" y="86"/>
                  <a:pt x="609" y="95"/>
                </a:cubicBezTo>
                <a:cubicBezTo>
                  <a:pt x="600" y="109"/>
                  <a:pt x="586" y="127"/>
                  <a:pt x="573" y="141"/>
                </a:cubicBezTo>
                <a:cubicBezTo>
                  <a:pt x="573" y="118"/>
                  <a:pt x="555" y="104"/>
                  <a:pt x="536" y="104"/>
                </a:cubicBezTo>
                <a:cubicBezTo>
                  <a:pt x="536" y="100"/>
                  <a:pt x="532" y="91"/>
                  <a:pt x="523" y="86"/>
                </a:cubicBezTo>
                <a:cubicBezTo>
                  <a:pt x="518" y="86"/>
                  <a:pt x="514" y="81"/>
                  <a:pt x="509" y="77"/>
                </a:cubicBezTo>
                <a:cubicBezTo>
                  <a:pt x="507" y="75"/>
                  <a:pt x="503" y="73"/>
                  <a:pt x="499" y="73"/>
                </a:cubicBezTo>
                <a:cubicBezTo>
                  <a:pt x="495" y="73"/>
                  <a:pt x="491" y="75"/>
                  <a:pt x="486" y="77"/>
                </a:cubicBezTo>
                <a:cubicBezTo>
                  <a:pt x="478" y="71"/>
                  <a:pt x="470" y="68"/>
                  <a:pt x="461" y="68"/>
                </a:cubicBezTo>
                <a:cubicBezTo>
                  <a:pt x="450" y="68"/>
                  <a:pt x="440" y="73"/>
                  <a:pt x="432" y="86"/>
                </a:cubicBezTo>
                <a:cubicBezTo>
                  <a:pt x="427" y="91"/>
                  <a:pt x="423" y="95"/>
                  <a:pt x="418" y="104"/>
                </a:cubicBezTo>
                <a:cubicBezTo>
                  <a:pt x="414" y="86"/>
                  <a:pt x="400" y="77"/>
                  <a:pt x="382" y="77"/>
                </a:cubicBezTo>
                <a:cubicBezTo>
                  <a:pt x="386" y="68"/>
                  <a:pt x="391" y="54"/>
                  <a:pt x="391" y="45"/>
                </a:cubicBezTo>
                <a:cubicBezTo>
                  <a:pt x="399" y="18"/>
                  <a:pt x="378" y="1"/>
                  <a:pt x="357" y="1"/>
                </a:cubicBezTo>
                <a:close/>
              </a:path>
            </a:pathLst>
          </a:custGeom>
          <a:solidFill>
            <a:srgbClr val="4A7084"/>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8" name="Google Shape;968;p38">
            <a:extLst>
              <a:ext uri="{FF2B5EF4-FFF2-40B4-BE49-F238E27FC236}">
                <a16:creationId xmlns:a16="http://schemas.microsoft.com/office/drawing/2014/main" xmlns="" id="{32694796-AE77-46FA-87B0-6986576D180F}"/>
              </a:ext>
            </a:extLst>
          </p:cNvPr>
          <p:cNvSpPr txBox="1">
            <a:spLocks/>
          </p:cNvSpPr>
          <p:nvPr/>
        </p:nvSpPr>
        <p:spPr>
          <a:xfrm>
            <a:off x="2424926" y="2435338"/>
            <a:ext cx="1233563" cy="762788"/>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80000"/>
              </a:lnSpc>
              <a:spcBef>
                <a:spcPts val="0"/>
              </a:spcBef>
              <a:spcAft>
                <a:spcPts val="0"/>
              </a:spcAft>
              <a:buClr>
                <a:schemeClr val="lt1"/>
              </a:buClr>
              <a:buSzPts val="5200"/>
              <a:buFont typeface="Sue Ellen Francisco"/>
              <a:buNone/>
              <a:defRPr sz="8200" b="0" i="0" u="none" strike="noStrike" cap="none">
                <a:solidFill>
                  <a:schemeClr val="lt1"/>
                </a:solidFill>
                <a:latin typeface="Sue Ellen Francisco"/>
                <a:ea typeface="Sue Ellen Francisco"/>
                <a:cs typeface="Sue Ellen Francisco"/>
                <a:sym typeface="Sue Ellen Francisco"/>
              </a:defRPr>
            </a:lvl1pPr>
            <a:lvl2pPr marR="0" lvl="1"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2pPr>
            <a:lvl3pPr marR="0" lvl="2"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3pPr>
            <a:lvl4pPr marR="0" lvl="3"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4pPr>
            <a:lvl5pPr marR="0" lvl="4"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5pPr>
            <a:lvl6pPr marR="0" lvl="5"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6pPr>
            <a:lvl7pPr marR="0" lvl="6"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7pPr>
            <a:lvl8pPr marR="0" lvl="7"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8pPr>
            <a:lvl9pPr marR="0" lvl="8"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9pPr>
          </a:lstStyle>
          <a:p>
            <a:r>
              <a:rPr lang="en" sz="10000">
                <a:solidFill>
                  <a:schemeClr val="accent1">
                    <a:lumMod val="75000"/>
                  </a:schemeClr>
                </a:solidFill>
              </a:rPr>
              <a:t>01</a:t>
            </a:r>
          </a:p>
        </p:txBody>
      </p:sp>
      <p:sp>
        <p:nvSpPr>
          <p:cNvPr id="19" name="Google Shape;946;p37">
            <a:extLst>
              <a:ext uri="{FF2B5EF4-FFF2-40B4-BE49-F238E27FC236}">
                <a16:creationId xmlns:a16="http://schemas.microsoft.com/office/drawing/2014/main" xmlns="" id="{E6098BF4-1885-4D4B-8068-07B3D725D6E9}"/>
              </a:ext>
            </a:extLst>
          </p:cNvPr>
          <p:cNvSpPr txBox="1">
            <a:spLocks noGrp="1"/>
          </p:cNvSpPr>
          <p:nvPr>
            <p:ph type="subTitle" idx="1"/>
          </p:nvPr>
        </p:nvSpPr>
        <p:spPr>
          <a:xfrm>
            <a:off x="3658489" y="1961157"/>
            <a:ext cx="3210662" cy="399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3700">
                <a:solidFill>
                  <a:schemeClr val="tx1">
                    <a:lumMod val="75000"/>
                    <a:lumOff val="25000"/>
                  </a:schemeClr>
                </a:solidFill>
                <a:latin typeface="Bookman Old Style" panose="02050604050505020204" pitchFamily="18" charset="0"/>
              </a:rPr>
              <a:t>Nỗi nhớ làng của ông Hai</a:t>
            </a:r>
            <a:endParaRPr sz="3700">
              <a:solidFill>
                <a:schemeClr val="tx1">
                  <a:lumMod val="75000"/>
                  <a:lumOff val="25000"/>
                </a:schemeClr>
              </a:solidFill>
              <a:latin typeface="Bookman Old Style" panose="02050604050505020204"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8"/>
                                        </p:tgtEl>
                                        <p:attrNameLst>
                                          <p:attrName>style.visibility</p:attrName>
                                        </p:attrNameLst>
                                      </p:cBhvr>
                                      <p:to>
                                        <p:strVal val="visible"/>
                                      </p:to>
                                    </p:set>
                                    <p:animEffect transition="in" filter="fade">
                                      <p:cBhvr>
                                        <p:cTn id="7" dur="500"/>
                                        <p:tgtEl>
                                          <p:spTgt spid="18"/>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19">
                                            <p:txEl>
                                              <p:pRg st="0" end="0"/>
                                            </p:txEl>
                                          </p:spTgt>
                                        </p:tgtEl>
                                        <p:attrNameLst>
                                          <p:attrName>style.visibility</p:attrName>
                                        </p:attrNameLst>
                                      </p:cBhvr>
                                      <p:to>
                                        <p:strVal val="visible"/>
                                      </p:to>
                                    </p:set>
                                    <p:animEffect transition="in" filter="fade">
                                      <p:cBhvr>
                                        <p:cTn id="10" dur="500"/>
                                        <p:tgtEl>
                                          <p:spTgt spid="19">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p:bldP spid="19" grpId="0" build="p"/>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983"/>
        <p:cNvGrpSpPr/>
        <p:nvPr/>
      </p:nvGrpSpPr>
      <p:grpSpPr>
        <a:xfrm>
          <a:off x="0" y="0"/>
          <a:ext cx="0" cy="0"/>
          <a:chOff x="0" y="0"/>
          <a:chExt cx="0" cy="0"/>
        </a:xfrm>
      </p:grpSpPr>
      <p:sp>
        <p:nvSpPr>
          <p:cNvPr id="103" name="Google Shape;465;p33">
            <a:extLst>
              <a:ext uri="{FF2B5EF4-FFF2-40B4-BE49-F238E27FC236}">
                <a16:creationId xmlns:a16="http://schemas.microsoft.com/office/drawing/2014/main" xmlns="" id="{2BCA52AF-E952-40B5-98BB-9D21347CE648}"/>
              </a:ext>
            </a:extLst>
          </p:cNvPr>
          <p:cNvSpPr/>
          <p:nvPr/>
        </p:nvSpPr>
        <p:spPr>
          <a:xfrm>
            <a:off x="0" y="2571750"/>
            <a:ext cx="9144007" cy="117673"/>
          </a:xfrm>
          <a:custGeom>
            <a:avLst/>
            <a:gdLst/>
            <a:ahLst/>
            <a:cxnLst/>
            <a:rect l="l" t="t" r="r" b="b"/>
            <a:pathLst>
              <a:path w="17860" h="1727" fill="none" extrusionOk="0">
                <a:moveTo>
                  <a:pt x="17860" y="1465"/>
                </a:moveTo>
                <a:cubicBezTo>
                  <a:pt x="17550" y="989"/>
                  <a:pt x="16717" y="453"/>
                  <a:pt x="16110" y="429"/>
                </a:cubicBezTo>
                <a:cubicBezTo>
                  <a:pt x="15193" y="417"/>
                  <a:pt x="14871" y="1727"/>
                  <a:pt x="13979" y="1715"/>
                </a:cubicBezTo>
                <a:cubicBezTo>
                  <a:pt x="13133" y="1703"/>
                  <a:pt x="13074" y="512"/>
                  <a:pt x="12121" y="274"/>
                </a:cubicBezTo>
                <a:cubicBezTo>
                  <a:pt x="11002" y="1"/>
                  <a:pt x="10645" y="1536"/>
                  <a:pt x="9347" y="1417"/>
                </a:cubicBezTo>
                <a:cubicBezTo>
                  <a:pt x="8335" y="1322"/>
                  <a:pt x="8228" y="346"/>
                  <a:pt x="7263" y="405"/>
                </a:cubicBezTo>
                <a:cubicBezTo>
                  <a:pt x="6299" y="465"/>
                  <a:pt x="6192" y="1441"/>
                  <a:pt x="5251" y="1489"/>
                </a:cubicBezTo>
                <a:cubicBezTo>
                  <a:pt x="4203" y="1536"/>
                  <a:pt x="4120" y="310"/>
                  <a:pt x="3037" y="346"/>
                </a:cubicBezTo>
                <a:cubicBezTo>
                  <a:pt x="2215" y="370"/>
                  <a:pt x="1858" y="1084"/>
                  <a:pt x="691" y="1060"/>
                </a:cubicBezTo>
                <a:cubicBezTo>
                  <a:pt x="393" y="1060"/>
                  <a:pt x="155" y="1001"/>
                  <a:pt x="1" y="953"/>
                </a:cubicBezTo>
              </a:path>
            </a:pathLst>
          </a:custGeom>
          <a:noFill/>
          <a:ln w="28575" cap="flat" cmpd="sng">
            <a:solidFill>
              <a:srgbClr val="003849"/>
            </a:solidFill>
            <a:prstDash val="dash"/>
            <a:miter lim="1190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nvGrpSpPr>
          <p:cNvPr id="110" name="Google Shape;472;p33">
            <a:extLst>
              <a:ext uri="{FF2B5EF4-FFF2-40B4-BE49-F238E27FC236}">
                <a16:creationId xmlns:a16="http://schemas.microsoft.com/office/drawing/2014/main" xmlns="" id="{E2C3001C-A64F-415D-AB62-9098B3831F0A}"/>
              </a:ext>
            </a:extLst>
          </p:cNvPr>
          <p:cNvGrpSpPr/>
          <p:nvPr/>
        </p:nvGrpSpPr>
        <p:grpSpPr>
          <a:xfrm>
            <a:off x="955770" y="678180"/>
            <a:ext cx="2329200" cy="1497994"/>
            <a:chOff x="4498795" y="1305150"/>
            <a:chExt cx="2028147" cy="1579448"/>
          </a:xfrm>
        </p:grpSpPr>
        <p:sp>
          <p:nvSpPr>
            <p:cNvPr id="111" name="Google Shape;473;p33">
              <a:extLst>
                <a:ext uri="{FF2B5EF4-FFF2-40B4-BE49-F238E27FC236}">
                  <a16:creationId xmlns:a16="http://schemas.microsoft.com/office/drawing/2014/main" xmlns="" id="{2985CC6B-0691-4704-AFEC-56E47D25E44F}"/>
                </a:ext>
              </a:extLst>
            </p:cNvPr>
            <p:cNvSpPr/>
            <p:nvPr/>
          </p:nvSpPr>
          <p:spPr>
            <a:xfrm rot="45139">
              <a:off x="4881522" y="1315384"/>
              <a:ext cx="1622240" cy="1301031"/>
            </a:xfrm>
            <a:prstGeom prst="roundRect">
              <a:avLst>
                <a:gd name="adj" fmla="val 24491"/>
              </a:avLst>
            </a:prstGeom>
            <a:solidFill>
              <a:srgbClr val="F1BFB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12" name="Google Shape;474;p33">
              <a:extLst>
                <a:ext uri="{FF2B5EF4-FFF2-40B4-BE49-F238E27FC236}">
                  <a16:creationId xmlns:a16="http://schemas.microsoft.com/office/drawing/2014/main" xmlns="" id="{50D61882-056E-4F24-8445-47BEE0A13743}"/>
                </a:ext>
              </a:extLst>
            </p:cNvPr>
            <p:cNvSpPr/>
            <p:nvPr/>
          </p:nvSpPr>
          <p:spPr>
            <a:xfrm rot="45231">
              <a:off x="4524517" y="1428387"/>
              <a:ext cx="1801356" cy="1444822"/>
            </a:xfrm>
            <a:prstGeom prst="roundRect">
              <a:avLst>
                <a:gd name="adj" fmla="val 24491"/>
              </a:avLst>
            </a:prstGeom>
            <a:solidFill>
              <a:srgbClr val="FEEEE6"/>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sp>
        <p:nvSpPr>
          <p:cNvPr id="121" name="Google Shape;484;p33">
            <a:extLst>
              <a:ext uri="{FF2B5EF4-FFF2-40B4-BE49-F238E27FC236}">
                <a16:creationId xmlns:a16="http://schemas.microsoft.com/office/drawing/2014/main" xmlns="" id="{2664991D-8C1C-4D38-850F-BDD8D2257D6F}"/>
              </a:ext>
            </a:extLst>
          </p:cNvPr>
          <p:cNvSpPr txBox="1"/>
          <p:nvPr/>
        </p:nvSpPr>
        <p:spPr>
          <a:xfrm>
            <a:off x="1041303" y="1039147"/>
            <a:ext cx="1848300" cy="961200"/>
          </a:xfrm>
          <a:prstGeom prst="rect">
            <a:avLst/>
          </a:prstGeom>
          <a:noFill/>
          <a:ln>
            <a:noFill/>
          </a:ln>
        </p:spPr>
        <p:txBody>
          <a:bodyPr spcFirstLastPara="1" wrap="square" lIns="91425" tIns="91425" rIns="91425" bIns="91425" anchor="t" anchorCtr="0">
            <a:noAutofit/>
          </a:bodyPr>
          <a:lstStyle/>
          <a:p>
            <a:pPr algn="ctr">
              <a:spcAft>
                <a:spcPts val="800"/>
              </a:spcAft>
            </a:pPr>
            <a:r>
              <a:rPr lang="en-US" sz="1800">
                <a:solidFill>
                  <a:srgbClr val="003849"/>
                </a:solidFill>
                <a:latin typeface="Baloo 2" panose="020B0604020202020204" charset="0"/>
                <a:ea typeface="Baloo 2"/>
                <a:cs typeface="Baloo 2" panose="020B0604020202020204" charset="0"/>
                <a:sym typeface="Baloo 2"/>
              </a:rPr>
              <a:t>Gần cả cuộc đời ông gắn bó với làng chợ Dầu</a:t>
            </a:r>
            <a:endParaRPr sz="1800">
              <a:solidFill>
                <a:srgbClr val="003849"/>
              </a:solidFill>
              <a:latin typeface="Baloo 2" panose="020B0604020202020204" charset="0"/>
              <a:ea typeface="Baloo 2"/>
              <a:cs typeface="Baloo 2" panose="020B0604020202020204" charset="0"/>
              <a:sym typeface="Baloo 2"/>
            </a:endParaRPr>
          </a:p>
        </p:txBody>
      </p:sp>
      <p:sp>
        <p:nvSpPr>
          <p:cNvPr id="128" name="Google Shape;524;p33">
            <a:extLst>
              <a:ext uri="{FF2B5EF4-FFF2-40B4-BE49-F238E27FC236}">
                <a16:creationId xmlns:a16="http://schemas.microsoft.com/office/drawing/2014/main" xmlns="" id="{16B03FAD-2450-4CF4-99D2-58F2BD6B6F57}"/>
              </a:ext>
            </a:extLst>
          </p:cNvPr>
          <p:cNvSpPr/>
          <p:nvPr/>
        </p:nvSpPr>
        <p:spPr>
          <a:xfrm>
            <a:off x="6483148" y="1525539"/>
            <a:ext cx="4259476" cy="411877"/>
          </a:xfrm>
          <a:custGeom>
            <a:avLst/>
            <a:gdLst/>
            <a:ahLst/>
            <a:cxnLst/>
            <a:rect l="l" t="t" r="r" b="b"/>
            <a:pathLst>
              <a:path w="17860" h="1727" fill="none" extrusionOk="0">
                <a:moveTo>
                  <a:pt x="17860" y="1465"/>
                </a:moveTo>
                <a:cubicBezTo>
                  <a:pt x="17550" y="989"/>
                  <a:pt x="16717" y="453"/>
                  <a:pt x="16110" y="429"/>
                </a:cubicBezTo>
                <a:cubicBezTo>
                  <a:pt x="15193" y="417"/>
                  <a:pt x="14871" y="1727"/>
                  <a:pt x="13979" y="1715"/>
                </a:cubicBezTo>
                <a:cubicBezTo>
                  <a:pt x="13133" y="1703"/>
                  <a:pt x="13074" y="512"/>
                  <a:pt x="12121" y="274"/>
                </a:cubicBezTo>
                <a:cubicBezTo>
                  <a:pt x="11002" y="1"/>
                  <a:pt x="10645" y="1536"/>
                  <a:pt x="9347" y="1417"/>
                </a:cubicBezTo>
                <a:cubicBezTo>
                  <a:pt x="8335" y="1322"/>
                  <a:pt x="8228" y="346"/>
                  <a:pt x="7263" y="405"/>
                </a:cubicBezTo>
                <a:cubicBezTo>
                  <a:pt x="6299" y="465"/>
                  <a:pt x="6192" y="1441"/>
                  <a:pt x="5251" y="1489"/>
                </a:cubicBezTo>
                <a:cubicBezTo>
                  <a:pt x="4203" y="1536"/>
                  <a:pt x="4120" y="310"/>
                  <a:pt x="3037" y="346"/>
                </a:cubicBezTo>
                <a:cubicBezTo>
                  <a:pt x="2215" y="370"/>
                  <a:pt x="1858" y="1084"/>
                  <a:pt x="691" y="1060"/>
                </a:cubicBezTo>
                <a:cubicBezTo>
                  <a:pt x="393" y="1060"/>
                  <a:pt x="155" y="1001"/>
                  <a:pt x="1" y="953"/>
                </a:cubicBezTo>
              </a:path>
            </a:pathLst>
          </a:custGeom>
          <a:noFill/>
          <a:ln w="28575" cap="flat" cmpd="sng">
            <a:solidFill>
              <a:schemeClr val="accent2">
                <a:lumMod val="75000"/>
              </a:schemeClr>
            </a:solidFill>
            <a:prstDash val="solid"/>
            <a:miter lim="1190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29" name="Google Shape;525;p33">
            <a:extLst>
              <a:ext uri="{FF2B5EF4-FFF2-40B4-BE49-F238E27FC236}">
                <a16:creationId xmlns:a16="http://schemas.microsoft.com/office/drawing/2014/main" xmlns="" id="{629E4DA7-0D54-415E-9FA1-CFD3AE3071A7}"/>
              </a:ext>
            </a:extLst>
          </p:cNvPr>
          <p:cNvSpPr/>
          <p:nvPr/>
        </p:nvSpPr>
        <p:spPr>
          <a:xfrm rot="2006702">
            <a:off x="3784519" y="552798"/>
            <a:ext cx="588826" cy="566095"/>
          </a:xfrm>
          <a:custGeom>
            <a:avLst/>
            <a:gdLst/>
            <a:ahLst/>
            <a:cxnLst/>
            <a:rect l="l" t="t" r="r" b="b"/>
            <a:pathLst>
              <a:path w="7895" h="7590" extrusionOk="0">
                <a:moveTo>
                  <a:pt x="3087" y="1"/>
                </a:moveTo>
                <a:cubicBezTo>
                  <a:pt x="3078" y="1"/>
                  <a:pt x="3069" y="1"/>
                  <a:pt x="3061" y="1"/>
                </a:cubicBezTo>
                <a:cubicBezTo>
                  <a:pt x="2441" y="61"/>
                  <a:pt x="2334" y="2585"/>
                  <a:pt x="2334" y="2585"/>
                </a:cubicBezTo>
                <a:cubicBezTo>
                  <a:pt x="2334" y="2585"/>
                  <a:pt x="120" y="3216"/>
                  <a:pt x="36" y="3811"/>
                </a:cubicBezTo>
                <a:cubicBezTo>
                  <a:pt x="1" y="4407"/>
                  <a:pt x="2322" y="4907"/>
                  <a:pt x="2322" y="4907"/>
                </a:cubicBezTo>
                <a:cubicBezTo>
                  <a:pt x="2322" y="4907"/>
                  <a:pt x="1906" y="7526"/>
                  <a:pt x="2322" y="7586"/>
                </a:cubicBezTo>
                <a:cubicBezTo>
                  <a:pt x="2338" y="7588"/>
                  <a:pt x="2355" y="7589"/>
                  <a:pt x="2372" y="7589"/>
                </a:cubicBezTo>
                <a:cubicBezTo>
                  <a:pt x="3065" y="7589"/>
                  <a:pt x="4597" y="5728"/>
                  <a:pt x="4597" y="5728"/>
                </a:cubicBezTo>
                <a:cubicBezTo>
                  <a:pt x="4597" y="5728"/>
                  <a:pt x="6353" y="6457"/>
                  <a:pt x="7163" y="6457"/>
                </a:cubicBezTo>
                <a:cubicBezTo>
                  <a:pt x="7325" y="6457"/>
                  <a:pt x="7448" y="6429"/>
                  <a:pt x="7514" y="6359"/>
                </a:cubicBezTo>
                <a:cubicBezTo>
                  <a:pt x="7895" y="5943"/>
                  <a:pt x="6156" y="3871"/>
                  <a:pt x="6156" y="3871"/>
                </a:cubicBezTo>
                <a:cubicBezTo>
                  <a:pt x="6156" y="3871"/>
                  <a:pt x="7704" y="2573"/>
                  <a:pt x="7502" y="2014"/>
                </a:cubicBezTo>
                <a:cubicBezTo>
                  <a:pt x="7386" y="1687"/>
                  <a:pt x="6528" y="1617"/>
                  <a:pt x="5813" y="1617"/>
                </a:cubicBezTo>
                <a:cubicBezTo>
                  <a:pt x="5278" y="1617"/>
                  <a:pt x="4823" y="1656"/>
                  <a:pt x="4823" y="1656"/>
                </a:cubicBezTo>
                <a:cubicBezTo>
                  <a:pt x="4823" y="1656"/>
                  <a:pt x="3723" y="1"/>
                  <a:pt x="3087" y="1"/>
                </a:cubicBezTo>
                <a:close/>
              </a:path>
            </a:pathLst>
          </a:custGeom>
          <a:solidFill>
            <a:srgbClr val="9ED561"/>
          </a:solidFill>
          <a:ln w="38100" cap="flat" cmpd="sng">
            <a:solidFill>
              <a:srgbClr val="003849"/>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nvGrpSpPr>
          <p:cNvPr id="131" name="Google Shape;472;p33">
            <a:extLst>
              <a:ext uri="{FF2B5EF4-FFF2-40B4-BE49-F238E27FC236}">
                <a16:creationId xmlns:a16="http://schemas.microsoft.com/office/drawing/2014/main" xmlns="" id="{5CF99217-32E9-4CF1-A3AF-6FCE3BDE2DDB}"/>
              </a:ext>
            </a:extLst>
          </p:cNvPr>
          <p:cNvGrpSpPr/>
          <p:nvPr/>
        </p:nvGrpSpPr>
        <p:grpSpPr>
          <a:xfrm>
            <a:off x="3233947" y="3082250"/>
            <a:ext cx="1933833" cy="1253826"/>
            <a:chOff x="4498795" y="1305150"/>
            <a:chExt cx="2028147" cy="1579448"/>
          </a:xfrm>
        </p:grpSpPr>
        <p:sp>
          <p:nvSpPr>
            <p:cNvPr id="132" name="Google Shape;473;p33">
              <a:extLst>
                <a:ext uri="{FF2B5EF4-FFF2-40B4-BE49-F238E27FC236}">
                  <a16:creationId xmlns:a16="http://schemas.microsoft.com/office/drawing/2014/main" xmlns="" id="{10D60DCA-4B57-4864-BDB7-26B70DC8BC50}"/>
                </a:ext>
              </a:extLst>
            </p:cNvPr>
            <p:cNvSpPr/>
            <p:nvPr/>
          </p:nvSpPr>
          <p:spPr>
            <a:xfrm rot="45139">
              <a:off x="4881522" y="1315384"/>
              <a:ext cx="1622240" cy="1301031"/>
            </a:xfrm>
            <a:prstGeom prst="roundRect">
              <a:avLst>
                <a:gd name="adj" fmla="val 24491"/>
              </a:avLst>
            </a:prstGeom>
            <a:solidFill>
              <a:srgbClr val="F1BFB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33" name="Google Shape;474;p33">
              <a:extLst>
                <a:ext uri="{FF2B5EF4-FFF2-40B4-BE49-F238E27FC236}">
                  <a16:creationId xmlns:a16="http://schemas.microsoft.com/office/drawing/2014/main" xmlns="" id="{1B4286C8-B300-4330-A113-9557E6277482}"/>
                </a:ext>
              </a:extLst>
            </p:cNvPr>
            <p:cNvSpPr/>
            <p:nvPr/>
          </p:nvSpPr>
          <p:spPr>
            <a:xfrm rot="45231">
              <a:off x="4524517" y="1428387"/>
              <a:ext cx="1801356" cy="1444822"/>
            </a:xfrm>
            <a:prstGeom prst="roundRect">
              <a:avLst>
                <a:gd name="adj" fmla="val 24491"/>
              </a:avLst>
            </a:prstGeom>
            <a:solidFill>
              <a:srgbClr val="FEEEE6"/>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sp>
        <p:nvSpPr>
          <p:cNvPr id="135" name="Google Shape;484;p33">
            <a:extLst>
              <a:ext uri="{FF2B5EF4-FFF2-40B4-BE49-F238E27FC236}">
                <a16:creationId xmlns:a16="http://schemas.microsoft.com/office/drawing/2014/main" xmlns="" id="{7FE3ED26-B5C4-4765-A448-CF23777CA5FA}"/>
              </a:ext>
            </a:extLst>
          </p:cNvPr>
          <p:cNvSpPr txBox="1"/>
          <p:nvPr/>
        </p:nvSpPr>
        <p:spPr>
          <a:xfrm>
            <a:off x="3199109" y="3515504"/>
            <a:ext cx="1848300" cy="448357"/>
          </a:xfrm>
          <a:prstGeom prst="rect">
            <a:avLst/>
          </a:prstGeom>
          <a:noFill/>
          <a:ln>
            <a:noFill/>
          </a:ln>
        </p:spPr>
        <p:txBody>
          <a:bodyPr spcFirstLastPara="1" wrap="square" lIns="91425" tIns="91425" rIns="91425" bIns="91425" anchor="t" anchorCtr="0">
            <a:noAutofit/>
          </a:bodyPr>
          <a:lstStyle/>
          <a:p>
            <a:pPr algn="ctr">
              <a:spcAft>
                <a:spcPts val="800"/>
              </a:spcAft>
            </a:pPr>
            <a:r>
              <a:rPr lang="en-US" sz="1900">
                <a:solidFill>
                  <a:srgbClr val="003849"/>
                </a:solidFill>
                <a:latin typeface="Baloo 2"/>
                <a:ea typeface="Baloo 2"/>
                <a:cs typeface="Baloo 2"/>
                <a:sym typeface="Baloo 2"/>
              </a:rPr>
              <a:t>VÌ chiến tranh</a:t>
            </a:r>
            <a:endParaRPr sz="1900">
              <a:solidFill>
                <a:srgbClr val="003849"/>
              </a:solidFill>
              <a:latin typeface="Baloo 2"/>
              <a:ea typeface="Baloo 2"/>
              <a:cs typeface="Baloo 2"/>
              <a:sym typeface="Baloo 2"/>
            </a:endParaRPr>
          </a:p>
        </p:txBody>
      </p:sp>
      <p:grpSp>
        <p:nvGrpSpPr>
          <p:cNvPr id="136" name="Google Shape;472;p33">
            <a:extLst>
              <a:ext uri="{FF2B5EF4-FFF2-40B4-BE49-F238E27FC236}">
                <a16:creationId xmlns:a16="http://schemas.microsoft.com/office/drawing/2014/main" xmlns="" id="{84054B4F-E7BE-4D20-8E36-7544101F1C74}"/>
              </a:ext>
            </a:extLst>
          </p:cNvPr>
          <p:cNvGrpSpPr/>
          <p:nvPr/>
        </p:nvGrpSpPr>
        <p:grpSpPr>
          <a:xfrm>
            <a:off x="5492079" y="863471"/>
            <a:ext cx="1982138" cy="1324136"/>
            <a:chOff x="4498795" y="1305150"/>
            <a:chExt cx="2028147" cy="1579448"/>
          </a:xfrm>
        </p:grpSpPr>
        <p:sp>
          <p:nvSpPr>
            <p:cNvPr id="137" name="Google Shape;473;p33">
              <a:extLst>
                <a:ext uri="{FF2B5EF4-FFF2-40B4-BE49-F238E27FC236}">
                  <a16:creationId xmlns:a16="http://schemas.microsoft.com/office/drawing/2014/main" xmlns="" id="{3BBDCF88-9D42-4B84-982E-43D46D9E4A5A}"/>
                </a:ext>
              </a:extLst>
            </p:cNvPr>
            <p:cNvSpPr/>
            <p:nvPr/>
          </p:nvSpPr>
          <p:spPr>
            <a:xfrm rot="45139">
              <a:off x="4881522" y="1315384"/>
              <a:ext cx="1622240" cy="1301031"/>
            </a:xfrm>
            <a:prstGeom prst="roundRect">
              <a:avLst>
                <a:gd name="adj" fmla="val 24491"/>
              </a:avLst>
            </a:prstGeom>
            <a:solidFill>
              <a:srgbClr val="F1BFB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38" name="Google Shape;474;p33">
              <a:extLst>
                <a:ext uri="{FF2B5EF4-FFF2-40B4-BE49-F238E27FC236}">
                  <a16:creationId xmlns:a16="http://schemas.microsoft.com/office/drawing/2014/main" xmlns="" id="{F1BED036-48F2-4B71-AA00-09D6124C5851}"/>
                </a:ext>
              </a:extLst>
            </p:cNvPr>
            <p:cNvSpPr/>
            <p:nvPr/>
          </p:nvSpPr>
          <p:spPr>
            <a:xfrm rot="45231">
              <a:off x="4524517" y="1428387"/>
              <a:ext cx="1801356" cy="1444822"/>
            </a:xfrm>
            <a:prstGeom prst="roundRect">
              <a:avLst>
                <a:gd name="adj" fmla="val 24491"/>
              </a:avLst>
            </a:prstGeom>
            <a:solidFill>
              <a:srgbClr val="FEEEE6"/>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sp>
        <p:nvSpPr>
          <p:cNvPr id="140" name="Google Shape;484;p33">
            <a:extLst>
              <a:ext uri="{FF2B5EF4-FFF2-40B4-BE49-F238E27FC236}">
                <a16:creationId xmlns:a16="http://schemas.microsoft.com/office/drawing/2014/main" xmlns="" id="{9A952B78-7050-4C86-9046-28AF237CB645}"/>
              </a:ext>
            </a:extLst>
          </p:cNvPr>
          <p:cNvSpPr txBox="1"/>
          <p:nvPr/>
        </p:nvSpPr>
        <p:spPr>
          <a:xfrm>
            <a:off x="5597650" y="1249930"/>
            <a:ext cx="1599625" cy="696823"/>
          </a:xfrm>
          <a:prstGeom prst="rect">
            <a:avLst/>
          </a:prstGeom>
          <a:noFill/>
          <a:ln>
            <a:noFill/>
          </a:ln>
        </p:spPr>
        <p:txBody>
          <a:bodyPr spcFirstLastPara="1" wrap="square" lIns="91425" tIns="91425" rIns="91425" bIns="91425" anchor="t" anchorCtr="0">
            <a:noAutofit/>
          </a:bodyPr>
          <a:lstStyle/>
          <a:p>
            <a:pPr algn="ctr">
              <a:spcAft>
                <a:spcPts val="800"/>
              </a:spcAft>
            </a:pPr>
            <a:r>
              <a:rPr lang="en-US" sz="1900">
                <a:solidFill>
                  <a:srgbClr val="003849"/>
                </a:solidFill>
                <a:latin typeface="Baloo 2"/>
                <a:ea typeface="Baloo 2"/>
                <a:cs typeface="Baloo 2"/>
                <a:sym typeface="Baloo 2"/>
              </a:rPr>
              <a:t>Rời làng đi tản cư</a:t>
            </a:r>
            <a:endParaRPr sz="1900">
              <a:solidFill>
                <a:srgbClr val="003849"/>
              </a:solidFill>
              <a:latin typeface="Baloo 2"/>
              <a:ea typeface="Baloo 2"/>
              <a:cs typeface="Baloo 2"/>
              <a:sym typeface="Baloo 2"/>
            </a:endParaRPr>
          </a:p>
        </p:txBody>
      </p:sp>
      <p:sp>
        <p:nvSpPr>
          <p:cNvPr id="141" name="Google Shape;526;p33">
            <a:extLst>
              <a:ext uri="{FF2B5EF4-FFF2-40B4-BE49-F238E27FC236}">
                <a16:creationId xmlns:a16="http://schemas.microsoft.com/office/drawing/2014/main" xmlns="" id="{8FAC9938-46C8-45B7-B541-A7E48990294B}"/>
              </a:ext>
            </a:extLst>
          </p:cNvPr>
          <p:cNvSpPr/>
          <p:nvPr/>
        </p:nvSpPr>
        <p:spPr>
          <a:xfrm>
            <a:off x="6455849" y="3445471"/>
            <a:ext cx="466831" cy="448797"/>
          </a:xfrm>
          <a:custGeom>
            <a:avLst/>
            <a:gdLst/>
            <a:ahLst/>
            <a:cxnLst/>
            <a:rect l="l" t="t" r="r" b="b"/>
            <a:pathLst>
              <a:path w="7895" h="7590" extrusionOk="0">
                <a:moveTo>
                  <a:pt x="3087" y="1"/>
                </a:moveTo>
                <a:cubicBezTo>
                  <a:pt x="3078" y="1"/>
                  <a:pt x="3069" y="1"/>
                  <a:pt x="3061" y="1"/>
                </a:cubicBezTo>
                <a:cubicBezTo>
                  <a:pt x="2441" y="61"/>
                  <a:pt x="2334" y="2585"/>
                  <a:pt x="2334" y="2585"/>
                </a:cubicBezTo>
                <a:cubicBezTo>
                  <a:pt x="2334" y="2585"/>
                  <a:pt x="120" y="3216"/>
                  <a:pt x="36" y="3811"/>
                </a:cubicBezTo>
                <a:cubicBezTo>
                  <a:pt x="1" y="4407"/>
                  <a:pt x="2322" y="4907"/>
                  <a:pt x="2322" y="4907"/>
                </a:cubicBezTo>
                <a:cubicBezTo>
                  <a:pt x="2322" y="4907"/>
                  <a:pt x="1906" y="7526"/>
                  <a:pt x="2322" y="7586"/>
                </a:cubicBezTo>
                <a:cubicBezTo>
                  <a:pt x="2338" y="7588"/>
                  <a:pt x="2355" y="7589"/>
                  <a:pt x="2372" y="7589"/>
                </a:cubicBezTo>
                <a:cubicBezTo>
                  <a:pt x="3065" y="7589"/>
                  <a:pt x="4597" y="5728"/>
                  <a:pt x="4597" y="5728"/>
                </a:cubicBezTo>
                <a:cubicBezTo>
                  <a:pt x="4597" y="5728"/>
                  <a:pt x="6353" y="6457"/>
                  <a:pt x="7163" y="6457"/>
                </a:cubicBezTo>
                <a:cubicBezTo>
                  <a:pt x="7325" y="6457"/>
                  <a:pt x="7448" y="6429"/>
                  <a:pt x="7514" y="6359"/>
                </a:cubicBezTo>
                <a:cubicBezTo>
                  <a:pt x="7895" y="5943"/>
                  <a:pt x="6156" y="3871"/>
                  <a:pt x="6156" y="3871"/>
                </a:cubicBezTo>
                <a:cubicBezTo>
                  <a:pt x="6156" y="3871"/>
                  <a:pt x="7704" y="2573"/>
                  <a:pt x="7502" y="2014"/>
                </a:cubicBezTo>
                <a:cubicBezTo>
                  <a:pt x="7386" y="1687"/>
                  <a:pt x="6528" y="1617"/>
                  <a:pt x="5813" y="1617"/>
                </a:cubicBezTo>
                <a:cubicBezTo>
                  <a:pt x="5278" y="1617"/>
                  <a:pt x="4823" y="1656"/>
                  <a:pt x="4823" y="1656"/>
                </a:cubicBezTo>
                <a:cubicBezTo>
                  <a:pt x="4823" y="1656"/>
                  <a:pt x="3723" y="1"/>
                  <a:pt x="3087" y="1"/>
                </a:cubicBezTo>
                <a:close/>
              </a:path>
            </a:pathLst>
          </a:custGeom>
          <a:solidFill>
            <a:schemeClr val="bg1">
              <a:lumMod val="40000"/>
              <a:lumOff val="60000"/>
            </a:schemeClr>
          </a:solidFill>
          <a:ln w="38100" cap="flat" cmpd="sng">
            <a:solidFill>
              <a:srgbClr val="003849"/>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nvGrpSpPr>
          <p:cNvPr id="142" name="Google Shape;369;p33">
            <a:extLst>
              <a:ext uri="{FF2B5EF4-FFF2-40B4-BE49-F238E27FC236}">
                <a16:creationId xmlns:a16="http://schemas.microsoft.com/office/drawing/2014/main" xmlns="" id="{558CE4A7-DD85-425E-BDB5-535F9EC64D4F}"/>
              </a:ext>
            </a:extLst>
          </p:cNvPr>
          <p:cNvGrpSpPr/>
          <p:nvPr/>
        </p:nvGrpSpPr>
        <p:grpSpPr>
          <a:xfrm rot="1536657">
            <a:off x="1780098" y="2423748"/>
            <a:ext cx="479166" cy="413675"/>
            <a:chOff x="7340360" y="3452335"/>
            <a:chExt cx="1069175" cy="1051175"/>
          </a:xfrm>
        </p:grpSpPr>
        <p:sp>
          <p:nvSpPr>
            <p:cNvPr id="143" name="Google Shape;370;p33">
              <a:extLst>
                <a:ext uri="{FF2B5EF4-FFF2-40B4-BE49-F238E27FC236}">
                  <a16:creationId xmlns:a16="http://schemas.microsoft.com/office/drawing/2014/main" xmlns="" id="{F603A156-ECA7-48AF-B8A2-F4462632C0B4}"/>
                </a:ext>
              </a:extLst>
            </p:cNvPr>
            <p:cNvSpPr/>
            <p:nvPr/>
          </p:nvSpPr>
          <p:spPr>
            <a:xfrm rot="-1159838">
              <a:off x="7451730" y="3569397"/>
              <a:ext cx="846434" cy="817051"/>
            </a:xfrm>
            <a:custGeom>
              <a:avLst/>
              <a:gdLst/>
              <a:ahLst/>
              <a:cxnLst/>
              <a:rect l="l" t="t" r="r" b="b"/>
              <a:pathLst>
                <a:path w="40329" h="38929" extrusionOk="0">
                  <a:moveTo>
                    <a:pt x="21082" y="4570"/>
                  </a:moveTo>
                  <a:cubicBezTo>
                    <a:pt x="29021" y="4570"/>
                    <a:pt x="35559" y="11175"/>
                    <a:pt x="35659" y="19314"/>
                  </a:cubicBezTo>
                  <a:cubicBezTo>
                    <a:pt x="35726" y="27520"/>
                    <a:pt x="29254" y="34258"/>
                    <a:pt x="21249" y="34325"/>
                  </a:cubicBezTo>
                  <a:lnTo>
                    <a:pt x="21082" y="34325"/>
                  </a:lnTo>
                  <a:cubicBezTo>
                    <a:pt x="17279" y="34325"/>
                    <a:pt x="13610" y="32790"/>
                    <a:pt x="10908" y="30089"/>
                  </a:cubicBezTo>
                  <a:cubicBezTo>
                    <a:pt x="5137" y="24251"/>
                    <a:pt x="5070" y="14911"/>
                    <a:pt x="10708" y="9007"/>
                  </a:cubicBezTo>
                  <a:cubicBezTo>
                    <a:pt x="13376" y="6205"/>
                    <a:pt x="17079" y="4604"/>
                    <a:pt x="20948" y="4570"/>
                  </a:cubicBezTo>
                  <a:close/>
                  <a:moveTo>
                    <a:pt x="20882" y="0"/>
                  </a:moveTo>
                  <a:cubicBezTo>
                    <a:pt x="15778" y="34"/>
                    <a:pt x="10908" y="2135"/>
                    <a:pt x="7372" y="5838"/>
                  </a:cubicBezTo>
                  <a:cubicBezTo>
                    <a:pt x="0" y="13543"/>
                    <a:pt x="134" y="25752"/>
                    <a:pt x="7639" y="33324"/>
                  </a:cubicBezTo>
                  <a:cubicBezTo>
                    <a:pt x="11175" y="36893"/>
                    <a:pt x="16045" y="38928"/>
                    <a:pt x="21082" y="38928"/>
                  </a:cubicBezTo>
                  <a:lnTo>
                    <a:pt x="21249" y="38928"/>
                  </a:lnTo>
                  <a:cubicBezTo>
                    <a:pt x="31823" y="38828"/>
                    <a:pt x="40329" y="30022"/>
                    <a:pt x="40229" y="19281"/>
                  </a:cubicBezTo>
                  <a:cubicBezTo>
                    <a:pt x="40129" y="8640"/>
                    <a:pt x="31523" y="0"/>
                    <a:pt x="21082" y="0"/>
                  </a:cubicBezTo>
                  <a:close/>
                </a:path>
              </a:pathLst>
            </a:custGeom>
            <a:solidFill>
              <a:srgbClr val="FFFFFF"/>
            </a:solidFill>
            <a:ln>
              <a:noFill/>
            </a:ln>
            <a:effectLst>
              <a:outerShdw blurRad="57150" dist="38100" dir="6780000" algn="bl" rotWithShape="0">
                <a:srgbClr val="000000">
                  <a:alpha val="45000"/>
                </a:srgbClr>
              </a:outerShdw>
            </a:effectLst>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4" name="Google Shape;371;p33">
              <a:extLst>
                <a:ext uri="{FF2B5EF4-FFF2-40B4-BE49-F238E27FC236}">
                  <a16:creationId xmlns:a16="http://schemas.microsoft.com/office/drawing/2014/main" xmlns="" id="{404AEFA3-C788-4842-A89D-33C78C383AD8}"/>
                </a:ext>
              </a:extLst>
            </p:cNvPr>
            <p:cNvSpPr/>
            <p:nvPr/>
          </p:nvSpPr>
          <p:spPr>
            <a:xfrm rot="-1159838">
              <a:off x="7504678" y="3616204"/>
              <a:ext cx="744935" cy="721135"/>
            </a:xfrm>
            <a:custGeom>
              <a:avLst/>
              <a:gdLst/>
              <a:ahLst/>
              <a:cxnLst/>
              <a:rect l="l" t="t" r="r" b="b"/>
              <a:pathLst>
                <a:path w="35493" h="34359" extrusionOk="0">
                  <a:moveTo>
                    <a:pt x="18380" y="1"/>
                  </a:moveTo>
                  <a:cubicBezTo>
                    <a:pt x="13877" y="34"/>
                    <a:pt x="9607" y="1902"/>
                    <a:pt x="6505" y="5138"/>
                  </a:cubicBezTo>
                  <a:cubicBezTo>
                    <a:pt x="0" y="11976"/>
                    <a:pt x="100" y="22750"/>
                    <a:pt x="6738" y="29422"/>
                  </a:cubicBezTo>
                  <a:cubicBezTo>
                    <a:pt x="9841" y="32591"/>
                    <a:pt x="14110" y="34359"/>
                    <a:pt x="18547" y="34359"/>
                  </a:cubicBezTo>
                  <a:lnTo>
                    <a:pt x="18714" y="34359"/>
                  </a:lnTo>
                  <a:cubicBezTo>
                    <a:pt x="27987" y="34258"/>
                    <a:pt x="35492" y="26486"/>
                    <a:pt x="35392" y="17013"/>
                  </a:cubicBezTo>
                  <a:cubicBezTo>
                    <a:pt x="35259" y="7539"/>
                    <a:pt x="27753" y="1"/>
                    <a:pt x="18547" y="1"/>
                  </a:cubicBezTo>
                  <a:close/>
                </a:path>
              </a:pathLst>
            </a:custGeom>
            <a:solidFill>
              <a:srgbClr val="1E120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5" name="Google Shape;372;p33">
              <a:extLst>
                <a:ext uri="{FF2B5EF4-FFF2-40B4-BE49-F238E27FC236}">
                  <a16:creationId xmlns:a16="http://schemas.microsoft.com/office/drawing/2014/main" xmlns="" id="{DBE6FCD0-63FD-4B83-99DC-124CE3317439}"/>
                </a:ext>
              </a:extLst>
            </p:cNvPr>
            <p:cNvSpPr/>
            <p:nvPr/>
          </p:nvSpPr>
          <p:spPr>
            <a:xfrm rot="-1159838">
              <a:off x="7451730" y="3569397"/>
              <a:ext cx="846434" cy="817051"/>
            </a:xfrm>
            <a:custGeom>
              <a:avLst/>
              <a:gdLst/>
              <a:ahLst/>
              <a:cxnLst/>
              <a:rect l="l" t="t" r="r" b="b"/>
              <a:pathLst>
                <a:path w="40329" h="38929" extrusionOk="0">
                  <a:moveTo>
                    <a:pt x="21082" y="4570"/>
                  </a:moveTo>
                  <a:cubicBezTo>
                    <a:pt x="29021" y="4570"/>
                    <a:pt x="35559" y="11175"/>
                    <a:pt x="35659" y="19314"/>
                  </a:cubicBezTo>
                  <a:cubicBezTo>
                    <a:pt x="35726" y="27520"/>
                    <a:pt x="29254" y="34258"/>
                    <a:pt x="21249" y="34325"/>
                  </a:cubicBezTo>
                  <a:lnTo>
                    <a:pt x="21082" y="34325"/>
                  </a:lnTo>
                  <a:cubicBezTo>
                    <a:pt x="17279" y="34325"/>
                    <a:pt x="13610" y="32790"/>
                    <a:pt x="10908" y="30089"/>
                  </a:cubicBezTo>
                  <a:cubicBezTo>
                    <a:pt x="5137" y="24251"/>
                    <a:pt x="5070" y="14911"/>
                    <a:pt x="10708" y="9007"/>
                  </a:cubicBezTo>
                  <a:cubicBezTo>
                    <a:pt x="13376" y="6205"/>
                    <a:pt x="17079" y="4604"/>
                    <a:pt x="20948" y="4570"/>
                  </a:cubicBezTo>
                  <a:close/>
                  <a:moveTo>
                    <a:pt x="20882" y="0"/>
                  </a:moveTo>
                  <a:cubicBezTo>
                    <a:pt x="15778" y="34"/>
                    <a:pt x="10908" y="2135"/>
                    <a:pt x="7372" y="5838"/>
                  </a:cubicBezTo>
                  <a:cubicBezTo>
                    <a:pt x="0" y="13543"/>
                    <a:pt x="134" y="25752"/>
                    <a:pt x="7639" y="33324"/>
                  </a:cubicBezTo>
                  <a:cubicBezTo>
                    <a:pt x="11175" y="36893"/>
                    <a:pt x="16045" y="38928"/>
                    <a:pt x="21082" y="38928"/>
                  </a:cubicBezTo>
                  <a:lnTo>
                    <a:pt x="21249" y="38928"/>
                  </a:lnTo>
                  <a:cubicBezTo>
                    <a:pt x="31823" y="38828"/>
                    <a:pt x="40329" y="30022"/>
                    <a:pt x="40229" y="19281"/>
                  </a:cubicBezTo>
                  <a:cubicBezTo>
                    <a:pt x="40129" y="8640"/>
                    <a:pt x="31523" y="0"/>
                    <a:pt x="21082" y="0"/>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6" name="Google Shape;373;p33">
              <a:extLst>
                <a:ext uri="{FF2B5EF4-FFF2-40B4-BE49-F238E27FC236}">
                  <a16:creationId xmlns:a16="http://schemas.microsoft.com/office/drawing/2014/main" xmlns="" id="{CF2A0C04-EA3E-4A15-8B4D-780D4E75039C}"/>
                </a:ext>
              </a:extLst>
            </p:cNvPr>
            <p:cNvSpPr/>
            <p:nvPr/>
          </p:nvSpPr>
          <p:spPr>
            <a:xfrm rot="-1159838">
              <a:off x="7548672" y="3621353"/>
              <a:ext cx="686819" cy="696641"/>
            </a:xfrm>
            <a:custGeom>
              <a:avLst/>
              <a:gdLst/>
              <a:ahLst/>
              <a:cxnLst/>
              <a:rect l="l" t="t" r="r" b="b"/>
              <a:pathLst>
                <a:path w="32724" h="33192" extrusionOk="0">
                  <a:moveTo>
                    <a:pt x="16333" y="0"/>
                  </a:moveTo>
                  <a:cubicBezTo>
                    <a:pt x="16293" y="0"/>
                    <a:pt x="16253" y="1"/>
                    <a:pt x="16212" y="1"/>
                  </a:cubicBezTo>
                  <a:cubicBezTo>
                    <a:pt x="7239" y="68"/>
                    <a:pt x="0" y="7573"/>
                    <a:pt x="101" y="16746"/>
                  </a:cubicBezTo>
                  <a:cubicBezTo>
                    <a:pt x="167" y="25845"/>
                    <a:pt x="7473" y="33192"/>
                    <a:pt x="16391" y="33192"/>
                  </a:cubicBezTo>
                  <a:cubicBezTo>
                    <a:pt x="16432" y="33192"/>
                    <a:pt x="16472" y="33192"/>
                    <a:pt x="16512" y="33191"/>
                  </a:cubicBezTo>
                  <a:cubicBezTo>
                    <a:pt x="25519" y="33125"/>
                    <a:pt x="32724" y="25619"/>
                    <a:pt x="32657" y="16446"/>
                  </a:cubicBezTo>
                  <a:cubicBezTo>
                    <a:pt x="32558" y="7314"/>
                    <a:pt x="25252" y="0"/>
                    <a:pt x="16333" y="0"/>
                  </a:cubicBezTo>
                  <a:close/>
                </a:path>
              </a:pathLst>
            </a:custGeom>
            <a:solidFill>
              <a:srgbClr val="FED700"/>
            </a:solidFill>
            <a:ln w="28575" cap="rnd"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7" name="Google Shape;374;p33">
              <a:extLst>
                <a:ext uri="{FF2B5EF4-FFF2-40B4-BE49-F238E27FC236}">
                  <a16:creationId xmlns:a16="http://schemas.microsoft.com/office/drawing/2014/main" xmlns="" id="{3E6CEF38-7BC0-4EEC-9BCC-7061F1F8D244}"/>
                </a:ext>
              </a:extLst>
            </p:cNvPr>
            <p:cNvSpPr/>
            <p:nvPr/>
          </p:nvSpPr>
          <p:spPr>
            <a:xfrm rot="-1159838">
              <a:off x="7757009" y="4039090"/>
              <a:ext cx="357136" cy="115582"/>
            </a:xfrm>
            <a:custGeom>
              <a:avLst/>
              <a:gdLst/>
              <a:ahLst/>
              <a:cxnLst/>
              <a:rect l="l" t="t" r="r" b="b"/>
              <a:pathLst>
                <a:path w="17016" h="5507" extrusionOk="0">
                  <a:moveTo>
                    <a:pt x="424" y="1"/>
                  </a:moveTo>
                  <a:cubicBezTo>
                    <a:pt x="218" y="1"/>
                    <a:pt x="1" y="219"/>
                    <a:pt x="136" y="468"/>
                  </a:cubicBezTo>
                  <a:cubicBezTo>
                    <a:pt x="870" y="2036"/>
                    <a:pt x="2071" y="3336"/>
                    <a:pt x="3572" y="4204"/>
                  </a:cubicBezTo>
                  <a:cubicBezTo>
                    <a:pt x="5020" y="5072"/>
                    <a:pt x="6653" y="5507"/>
                    <a:pt x="8353" y="5507"/>
                  </a:cubicBezTo>
                  <a:cubicBezTo>
                    <a:pt x="8416" y="5507"/>
                    <a:pt x="8479" y="5506"/>
                    <a:pt x="8542" y="5505"/>
                  </a:cubicBezTo>
                  <a:cubicBezTo>
                    <a:pt x="9410" y="5505"/>
                    <a:pt x="10244" y="5405"/>
                    <a:pt x="11111" y="5204"/>
                  </a:cubicBezTo>
                  <a:cubicBezTo>
                    <a:pt x="11945" y="4971"/>
                    <a:pt x="12745" y="4637"/>
                    <a:pt x="13513" y="4204"/>
                  </a:cubicBezTo>
                  <a:cubicBezTo>
                    <a:pt x="15014" y="3336"/>
                    <a:pt x="16215" y="2036"/>
                    <a:pt x="16948" y="468"/>
                  </a:cubicBezTo>
                  <a:cubicBezTo>
                    <a:pt x="17015" y="301"/>
                    <a:pt x="16948" y="134"/>
                    <a:pt x="16815" y="67"/>
                  </a:cubicBezTo>
                  <a:cubicBezTo>
                    <a:pt x="16771" y="34"/>
                    <a:pt x="16719" y="19"/>
                    <a:pt x="16667" y="19"/>
                  </a:cubicBezTo>
                  <a:cubicBezTo>
                    <a:pt x="16563" y="19"/>
                    <a:pt x="16459" y="79"/>
                    <a:pt x="16415" y="168"/>
                  </a:cubicBezTo>
                  <a:lnTo>
                    <a:pt x="16415" y="201"/>
                  </a:lnTo>
                  <a:cubicBezTo>
                    <a:pt x="15547" y="1502"/>
                    <a:pt x="14380" y="2569"/>
                    <a:pt x="13012" y="3303"/>
                  </a:cubicBezTo>
                  <a:cubicBezTo>
                    <a:pt x="11645" y="4004"/>
                    <a:pt x="10110" y="4371"/>
                    <a:pt x="8542" y="4371"/>
                  </a:cubicBezTo>
                  <a:cubicBezTo>
                    <a:pt x="8478" y="4372"/>
                    <a:pt x="8414" y="4373"/>
                    <a:pt x="8350" y="4373"/>
                  </a:cubicBezTo>
                  <a:cubicBezTo>
                    <a:pt x="6880" y="4373"/>
                    <a:pt x="5416" y="4008"/>
                    <a:pt x="4106" y="3336"/>
                  </a:cubicBezTo>
                  <a:cubicBezTo>
                    <a:pt x="2738" y="2569"/>
                    <a:pt x="1571" y="1502"/>
                    <a:pt x="737" y="201"/>
                  </a:cubicBezTo>
                  <a:lnTo>
                    <a:pt x="670" y="168"/>
                  </a:lnTo>
                  <a:cubicBezTo>
                    <a:pt x="617" y="50"/>
                    <a:pt x="522" y="1"/>
                    <a:pt x="424" y="1"/>
                  </a:cubicBezTo>
                  <a:close/>
                </a:path>
              </a:pathLst>
            </a:custGeom>
            <a:solidFill>
              <a:srgbClr val="0000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8" name="Google Shape;375;p33">
              <a:extLst>
                <a:ext uri="{FF2B5EF4-FFF2-40B4-BE49-F238E27FC236}">
                  <a16:creationId xmlns:a16="http://schemas.microsoft.com/office/drawing/2014/main" xmlns="" id="{72C8F4B8-4039-41DF-811D-7FFFE2938E92}"/>
                </a:ext>
              </a:extLst>
            </p:cNvPr>
            <p:cNvSpPr/>
            <p:nvPr/>
          </p:nvSpPr>
          <p:spPr>
            <a:xfrm rot="-1159838">
              <a:off x="7667788" y="3993757"/>
              <a:ext cx="57424" cy="48651"/>
            </a:xfrm>
            <a:custGeom>
              <a:avLst/>
              <a:gdLst/>
              <a:ahLst/>
              <a:cxnLst/>
              <a:rect l="l" t="t" r="r" b="b"/>
              <a:pathLst>
                <a:path w="2736" h="2318" extrusionOk="0">
                  <a:moveTo>
                    <a:pt x="1558" y="1"/>
                  </a:moveTo>
                  <a:cubicBezTo>
                    <a:pt x="1269" y="1"/>
                    <a:pt x="975" y="109"/>
                    <a:pt x="735" y="349"/>
                  </a:cubicBezTo>
                  <a:cubicBezTo>
                    <a:pt x="1" y="1083"/>
                    <a:pt x="534" y="2317"/>
                    <a:pt x="1568" y="2317"/>
                  </a:cubicBezTo>
                  <a:cubicBezTo>
                    <a:pt x="2202" y="2317"/>
                    <a:pt x="2736" y="1784"/>
                    <a:pt x="2736" y="1150"/>
                  </a:cubicBezTo>
                  <a:cubicBezTo>
                    <a:pt x="2714" y="455"/>
                    <a:pt x="2149" y="1"/>
                    <a:pt x="1558" y="1"/>
                  </a:cubicBezTo>
                  <a:close/>
                </a:path>
              </a:pathLst>
            </a:custGeom>
            <a:solidFill>
              <a:srgbClr val="0000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9" name="Google Shape;376;p33">
              <a:extLst>
                <a:ext uri="{FF2B5EF4-FFF2-40B4-BE49-F238E27FC236}">
                  <a16:creationId xmlns:a16="http://schemas.microsoft.com/office/drawing/2014/main" xmlns="" id="{86DBD78B-7893-43F0-8D71-84AE45567E23}"/>
                </a:ext>
              </a:extLst>
            </p:cNvPr>
            <p:cNvSpPr/>
            <p:nvPr/>
          </p:nvSpPr>
          <p:spPr>
            <a:xfrm rot="-1159838">
              <a:off x="8022681" y="3865361"/>
              <a:ext cx="56731" cy="48945"/>
            </a:xfrm>
            <a:custGeom>
              <a:avLst/>
              <a:gdLst/>
              <a:ahLst/>
              <a:cxnLst/>
              <a:rect l="l" t="t" r="r" b="b"/>
              <a:pathLst>
                <a:path w="2703" h="2332" extrusionOk="0">
                  <a:moveTo>
                    <a:pt x="1531" y="0"/>
                  </a:moveTo>
                  <a:cubicBezTo>
                    <a:pt x="1239" y="0"/>
                    <a:pt x="941" y="112"/>
                    <a:pt x="701" y="363"/>
                  </a:cubicBezTo>
                  <a:cubicBezTo>
                    <a:pt x="0" y="1097"/>
                    <a:pt x="534" y="2332"/>
                    <a:pt x="1568" y="2332"/>
                  </a:cubicBezTo>
                  <a:cubicBezTo>
                    <a:pt x="2202" y="2332"/>
                    <a:pt x="2702" y="1798"/>
                    <a:pt x="2702" y="1164"/>
                  </a:cubicBezTo>
                  <a:cubicBezTo>
                    <a:pt x="2702" y="469"/>
                    <a:pt x="2130" y="0"/>
                    <a:pt x="1531" y="0"/>
                  </a:cubicBezTo>
                  <a:close/>
                </a:path>
              </a:pathLst>
            </a:custGeom>
            <a:solidFill>
              <a:srgbClr val="0000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150" name="Google Shape;369;p33">
            <a:extLst>
              <a:ext uri="{FF2B5EF4-FFF2-40B4-BE49-F238E27FC236}">
                <a16:creationId xmlns:a16="http://schemas.microsoft.com/office/drawing/2014/main" xmlns="" id="{47BBAE3D-54F3-4162-BD3A-6858E1381B77}"/>
              </a:ext>
            </a:extLst>
          </p:cNvPr>
          <p:cNvGrpSpPr/>
          <p:nvPr/>
        </p:nvGrpSpPr>
        <p:grpSpPr>
          <a:xfrm rot="1536657">
            <a:off x="6243563" y="2423746"/>
            <a:ext cx="479166" cy="413675"/>
            <a:chOff x="7340360" y="3452335"/>
            <a:chExt cx="1069175" cy="1051175"/>
          </a:xfrm>
        </p:grpSpPr>
        <p:sp>
          <p:nvSpPr>
            <p:cNvPr id="151" name="Google Shape;370;p33">
              <a:extLst>
                <a:ext uri="{FF2B5EF4-FFF2-40B4-BE49-F238E27FC236}">
                  <a16:creationId xmlns:a16="http://schemas.microsoft.com/office/drawing/2014/main" xmlns="" id="{5D9644EE-0C1F-42B0-AB3A-35D2D63CFC60}"/>
                </a:ext>
              </a:extLst>
            </p:cNvPr>
            <p:cNvSpPr/>
            <p:nvPr/>
          </p:nvSpPr>
          <p:spPr>
            <a:xfrm rot="-1159838">
              <a:off x="7451730" y="3569397"/>
              <a:ext cx="846434" cy="817051"/>
            </a:xfrm>
            <a:custGeom>
              <a:avLst/>
              <a:gdLst/>
              <a:ahLst/>
              <a:cxnLst/>
              <a:rect l="l" t="t" r="r" b="b"/>
              <a:pathLst>
                <a:path w="40329" h="38929" extrusionOk="0">
                  <a:moveTo>
                    <a:pt x="21082" y="4570"/>
                  </a:moveTo>
                  <a:cubicBezTo>
                    <a:pt x="29021" y="4570"/>
                    <a:pt x="35559" y="11175"/>
                    <a:pt x="35659" y="19314"/>
                  </a:cubicBezTo>
                  <a:cubicBezTo>
                    <a:pt x="35726" y="27520"/>
                    <a:pt x="29254" y="34258"/>
                    <a:pt x="21249" y="34325"/>
                  </a:cubicBezTo>
                  <a:lnTo>
                    <a:pt x="21082" y="34325"/>
                  </a:lnTo>
                  <a:cubicBezTo>
                    <a:pt x="17279" y="34325"/>
                    <a:pt x="13610" y="32790"/>
                    <a:pt x="10908" y="30089"/>
                  </a:cubicBezTo>
                  <a:cubicBezTo>
                    <a:pt x="5137" y="24251"/>
                    <a:pt x="5070" y="14911"/>
                    <a:pt x="10708" y="9007"/>
                  </a:cubicBezTo>
                  <a:cubicBezTo>
                    <a:pt x="13376" y="6205"/>
                    <a:pt x="17079" y="4604"/>
                    <a:pt x="20948" y="4570"/>
                  </a:cubicBezTo>
                  <a:close/>
                  <a:moveTo>
                    <a:pt x="20882" y="0"/>
                  </a:moveTo>
                  <a:cubicBezTo>
                    <a:pt x="15778" y="34"/>
                    <a:pt x="10908" y="2135"/>
                    <a:pt x="7372" y="5838"/>
                  </a:cubicBezTo>
                  <a:cubicBezTo>
                    <a:pt x="0" y="13543"/>
                    <a:pt x="134" y="25752"/>
                    <a:pt x="7639" y="33324"/>
                  </a:cubicBezTo>
                  <a:cubicBezTo>
                    <a:pt x="11175" y="36893"/>
                    <a:pt x="16045" y="38928"/>
                    <a:pt x="21082" y="38928"/>
                  </a:cubicBezTo>
                  <a:lnTo>
                    <a:pt x="21249" y="38928"/>
                  </a:lnTo>
                  <a:cubicBezTo>
                    <a:pt x="31823" y="38828"/>
                    <a:pt x="40329" y="30022"/>
                    <a:pt x="40229" y="19281"/>
                  </a:cubicBezTo>
                  <a:cubicBezTo>
                    <a:pt x="40129" y="8640"/>
                    <a:pt x="31523" y="0"/>
                    <a:pt x="21082" y="0"/>
                  </a:cubicBezTo>
                  <a:close/>
                </a:path>
              </a:pathLst>
            </a:custGeom>
            <a:solidFill>
              <a:srgbClr val="FFFFFF"/>
            </a:solidFill>
            <a:ln>
              <a:noFill/>
            </a:ln>
            <a:effectLst>
              <a:outerShdw blurRad="57150" dist="38100" dir="6780000" algn="bl" rotWithShape="0">
                <a:srgbClr val="000000">
                  <a:alpha val="45000"/>
                </a:srgbClr>
              </a:outerShdw>
            </a:effectLst>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2" name="Google Shape;371;p33">
              <a:extLst>
                <a:ext uri="{FF2B5EF4-FFF2-40B4-BE49-F238E27FC236}">
                  <a16:creationId xmlns:a16="http://schemas.microsoft.com/office/drawing/2014/main" xmlns="" id="{BE17B377-4627-4EB8-9CD0-4F6A76AD96BD}"/>
                </a:ext>
              </a:extLst>
            </p:cNvPr>
            <p:cNvSpPr/>
            <p:nvPr/>
          </p:nvSpPr>
          <p:spPr>
            <a:xfrm rot="-1159838">
              <a:off x="7504678" y="3616204"/>
              <a:ext cx="744935" cy="721135"/>
            </a:xfrm>
            <a:custGeom>
              <a:avLst/>
              <a:gdLst/>
              <a:ahLst/>
              <a:cxnLst/>
              <a:rect l="l" t="t" r="r" b="b"/>
              <a:pathLst>
                <a:path w="35493" h="34359" extrusionOk="0">
                  <a:moveTo>
                    <a:pt x="18380" y="1"/>
                  </a:moveTo>
                  <a:cubicBezTo>
                    <a:pt x="13877" y="34"/>
                    <a:pt x="9607" y="1902"/>
                    <a:pt x="6505" y="5138"/>
                  </a:cubicBezTo>
                  <a:cubicBezTo>
                    <a:pt x="0" y="11976"/>
                    <a:pt x="100" y="22750"/>
                    <a:pt x="6738" y="29422"/>
                  </a:cubicBezTo>
                  <a:cubicBezTo>
                    <a:pt x="9841" y="32591"/>
                    <a:pt x="14110" y="34359"/>
                    <a:pt x="18547" y="34359"/>
                  </a:cubicBezTo>
                  <a:lnTo>
                    <a:pt x="18714" y="34359"/>
                  </a:lnTo>
                  <a:cubicBezTo>
                    <a:pt x="27987" y="34258"/>
                    <a:pt x="35492" y="26486"/>
                    <a:pt x="35392" y="17013"/>
                  </a:cubicBezTo>
                  <a:cubicBezTo>
                    <a:pt x="35259" y="7539"/>
                    <a:pt x="27753" y="1"/>
                    <a:pt x="18547" y="1"/>
                  </a:cubicBezTo>
                  <a:close/>
                </a:path>
              </a:pathLst>
            </a:custGeom>
            <a:solidFill>
              <a:srgbClr val="1E120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3" name="Google Shape;372;p33">
              <a:extLst>
                <a:ext uri="{FF2B5EF4-FFF2-40B4-BE49-F238E27FC236}">
                  <a16:creationId xmlns:a16="http://schemas.microsoft.com/office/drawing/2014/main" xmlns="" id="{E8F1363E-25E9-42C4-80DC-9E1D21B13A54}"/>
                </a:ext>
              </a:extLst>
            </p:cNvPr>
            <p:cNvSpPr/>
            <p:nvPr/>
          </p:nvSpPr>
          <p:spPr>
            <a:xfrm rot="-1159838">
              <a:off x="7451730" y="3569397"/>
              <a:ext cx="846434" cy="817051"/>
            </a:xfrm>
            <a:custGeom>
              <a:avLst/>
              <a:gdLst/>
              <a:ahLst/>
              <a:cxnLst/>
              <a:rect l="l" t="t" r="r" b="b"/>
              <a:pathLst>
                <a:path w="40329" h="38929" extrusionOk="0">
                  <a:moveTo>
                    <a:pt x="21082" y="4570"/>
                  </a:moveTo>
                  <a:cubicBezTo>
                    <a:pt x="29021" y="4570"/>
                    <a:pt x="35559" y="11175"/>
                    <a:pt x="35659" y="19314"/>
                  </a:cubicBezTo>
                  <a:cubicBezTo>
                    <a:pt x="35726" y="27520"/>
                    <a:pt x="29254" y="34258"/>
                    <a:pt x="21249" y="34325"/>
                  </a:cubicBezTo>
                  <a:lnTo>
                    <a:pt x="21082" y="34325"/>
                  </a:lnTo>
                  <a:cubicBezTo>
                    <a:pt x="17279" y="34325"/>
                    <a:pt x="13610" y="32790"/>
                    <a:pt x="10908" y="30089"/>
                  </a:cubicBezTo>
                  <a:cubicBezTo>
                    <a:pt x="5137" y="24251"/>
                    <a:pt x="5070" y="14911"/>
                    <a:pt x="10708" y="9007"/>
                  </a:cubicBezTo>
                  <a:cubicBezTo>
                    <a:pt x="13376" y="6205"/>
                    <a:pt x="17079" y="4604"/>
                    <a:pt x="20948" y="4570"/>
                  </a:cubicBezTo>
                  <a:close/>
                  <a:moveTo>
                    <a:pt x="20882" y="0"/>
                  </a:moveTo>
                  <a:cubicBezTo>
                    <a:pt x="15778" y="34"/>
                    <a:pt x="10908" y="2135"/>
                    <a:pt x="7372" y="5838"/>
                  </a:cubicBezTo>
                  <a:cubicBezTo>
                    <a:pt x="0" y="13543"/>
                    <a:pt x="134" y="25752"/>
                    <a:pt x="7639" y="33324"/>
                  </a:cubicBezTo>
                  <a:cubicBezTo>
                    <a:pt x="11175" y="36893"/>
                    <a:pt x="16045" y="38928"/>
                    <a:pt x="21082" y="38928"/>
                  </a:cubicBezTo>
                  <a:lnTo>
                    <a:pt x="21249" y="38928"/>
                  </a:lnTo>
                  <a:cubicBezTo>
                    <a:pt x="31823" y="38828"/>
                    <a:pt x="40329" y="30022"/>
                    <a:pt x="40229" y="19281"/>
                  </a:cubicBezTo>
                  <a:cubicBezTo>
                    <a:pt x="40129" y="8640"/>
                    <a:pt x="31523" y="0"/>
                    <a:pt x="21082" y="0"/>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4" name="Google Shape;373;p33">
              <a:extLst>
                <a:ext uri="{FF2B5EF4-FFF2-40B4-BE49-F238E27FC236}">
                  <a16:creationId xmlns:a16="http://schemas.microsoft.com/office/drawing/2014/main" xmlns="" id="{45F89D99-E846-42AD-88C8-C69C34D26C55}"/>
                </a:ext>
              </a:extLst>
            </p:cNvPr>
            <p:cNvSpPr/>
            <p:nvPr/>
          </p:nvSpPr>
          <p:spPr>
            <a:xfrm rot="-1159838">
              <a:off x="7548672" y="3621353"/>
              <a:ext cx="686819" cy="696641"/>
            </a:xfrm>
            <a:custGeom>
              <a:avLst/>
              <a:gdLst/>
              <a:ahLst/>
              <a:cxnLst/>
              <a:rect l="l" t="t" r="r" b="b"/>
              <a:pathLst>
                <a:path w="32724" h="33192" extrusionOk="0">
                  <a:moveTo>
                    <a:pt x="16333" y="0"/>
                  </a:moveTo>
                  <a:cubicBezTo>
                    <a:pt x="16293" y="0"/>
                    <a:pt x="16253" y="1"/>
                    <a:pt x="16212" y="1"/>
                  </a:cubicBezTo>
                  <a:cubicBezTo>
                    <a:pt x="7239" y="68"/>
                    <a:pt x="0" y="7573"/>
                    <a:pt x="101" y="16746"/>
                  </a:cubicBezTo>
                  <a:cubicBezTo>
                    <a:pt x="167" y="25845"/>
                    <a:pt x="7473" y="33192"/>
                    <a:pt x="16391" y="33192"/>
                  </a:cubicBezTo>
                  <a:cubicBezTo>
                    <a:pt x="16432" y="33192"/>
                    <a:pt x="16472" y="33192"/>
                    <a:pt x="16512" y="33191"/>
                  </a:cubicBezTo>
                  <a:cubicBezTo>
                    <a:pt x="25519" y="33125"/>
                    <a:pt x="32724" y="25619"/>
                    <a:pt x="32657" y="16446"/>
                  </a:cubicBezTo>
                  <a:cubicBezTo>
                    <a:pt x="32558" y="7314"/>
                    <a:pt x="25252" y="0"/>
                    <a:pt x="16333" y="0"/>
                  </a:cubicBezTo>
                  <a:close/>
                </a:path>
              </a:pathLst>
            </a:custGeom>
            <a:solidFill>
              <a:srgbClr val="FED700"/>
            </a:solidFill>
            <a:ln w="28575" cap="rnd"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5" name="Google Shape;374;p33">
              <a:extLst>
                <a:ext uri="{FF2B5EF4-FFF2-40B4-BE49-F238E27FC236}">
                  <a16:creationId xmlns:a16="http://schemas.microsoft.com/office/drawing/2014/main" xmlns="" id="{A7341AFD-0B28-4047-AC89-8405A95806E1}"/>
                </a:ext>
              </a:extLst>
            </p:cNvPr>
            <p:cNvSpPr/>
            <p:nvPr/>
          </p:nvSpPr>
          <p:spPr>
            <a:xfrm rot="-1159838">
              <a:off x="7757009" y="4039090"/>
              <a:ext cx="357136" cy="115582"/>
            </a:xfrm>
            <a:custGeom>
              <a:avLst/>
              <a:gdLst/>
              <a:ahLst/>
              <a:cxnLst/>
              <a:rect l="l" t="t" r="r" b="b"/>
              <a:pathLst>
                <a:path w="17016" h="5507" extrusionOk="0">
                  <a:moveTo>
                    <a:pt x="424" y="1"/>
                  </a:moveTo>
                  <a:cubicBezTo>
                    <a:pt x="218" y="1"/>
                    <a:pt x="1" y="219"/>
                    <a:pt x="136" y="468"/>
                  </a:cubicBezTo>
                  <a:cubicBezTo>
                    <a:pt x="870" y="2036"/>
                    <a:pt x="2071" y="3336"/>
                    <a:pt x="3572" y="4204"/>
                  </a:cubicBezTo>
                  <a:cubicBezTo>
                    <a:pt x="5020" y="5072"/>
                    <a:pt x="6653" y="5507"/>
                    <a:pt x="8353" y="5507"/>
                  </a:cubicBezTo>
                  <a:cubicBezTo>
                    <a:pt x="8416" y="5507"/>
                    <a:pt x="8479" y="5506"/>
                    <a:pt x="8542" y="5505"/>
                  </a:cubicBezTo>
                  <a:cubicBezTo>
                    <a:pt x="9410" y="5505"/>
                    <a:pt x="10244" y="5405"/>
                    <a:pt x="11111" y="5204"/>
                  </a:cubicBezTo>
                  <a:cubicBezTo>
                    <a:pt x="11945" y="4971"/>
                    <a:pt x="12745" y="4637"/>
                    <a:pt x="13513" y="4204"/>
                  </a:cubicBezTo>
                  <a:cubicBezTo>
                    <a:pt x="15014" y="3336"/>
                    <a:pt x="16215" y="2036"/>
                    <a:pt x="16948" y="468"/>
                  </a:cubicBezTo>
                  <a:cubicBezTo>
                    <a:pt x="17015" y="301"/>
                    <a:pt x="16948" y="134"/>
                    <a:pt x="16815" y="67"/>
                  </a:cubicBezTo>
                  <a:cubicBezTo>
                    <a:pt x="16771" y="34"/>
                    <a:pt x="16719" y="19"/>
                    <a:pt x="16667" y="19"/>
                  </a:cubicBezTo>
                  <a:cubicBezTo>
                    <a:pt x="16563" y="19"/>
                    <a:pt x="16459" y="79"/>
                    <a:pt x="16415" y="168"/>
                  </a:cubicBezTo>
                  <a:lnTo>
                    <a:pt x="16415" y="201"/>
                  </a:lnTo>
                  <a:cubicBezTo>
                    <a:pt x="15547" y="1502"/>
                    <a:pt x="14380" y="2569"/>
                    <a:pt x="13012" y="3303"/>
                  </a:cubicBezTo>
                  <a:cubicBezTo>
                    <a:pt x="11645" y="4004"/>
                    <a:pt x="10110" y="4371"/>
                    <a:pt x="8542" y="4371"/>
                  </a:cubicBezTo>
                  <a:cubicBezTo>
                    <a:pt x="8478" y="4372"/>
                    <a:pt x="8414" y="4373"/>
                    <a:pt x="8350" y="4373"/>
                  </a:cubicBezTo>
                  <a:cubicBezTo>
                    <a:pt x="6880" y="4373"/>
                    <a:pt x="5416" y="4008"/>
                    <a:pt x="4106" y="3336"/>
                  </a:cubicBezTo>
                  <a:cubicBezTo>
                    <a:pt x="2738" y="2569"/>
                    <a:pt x="1571" y="1502"/>
                    <a:pt x="737" y="201"/>
                  </a:cubicBezTo>
                  <a:lnTo>
                    <a:pt x="670" y="168"/>
                  </a:lnTo>
                  <a:cubicBezTo>
                    <a:pt x="617" y="50"/>
                    <a:pt x="522" y="1"/>
                    <a:pt x="424" y="1"/>
                  </a:cubicBezTo>
                  <a:close/>
                </a:path>
              </a:pathLst>
            </a:custGeom>
            <a:solidFill>
              <a:srgbClr val="0000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6" name="Google Shape;375;p33">
              <a:extLst>
                <a:ext uri="{FF2B5EF4-FFF2-40B4-BE49-F238E27FC236}">
                  <a16:creationId xmlns:a16="http://schemas.microsoft.com/office/drawing/2014/main" xmlns="" id="{4FCE7C59-9C2C-4776-A425-4E8BEE6B9A28}"/>
                </a:ext>
              </a:extLst>
            </p:cNvPr>
            <p:cNvSpPr/>
            <p:nvPr/>
          </p:nvSpPr>
          <p:spPr>
            <a:xfrm rot="-1159838">
              <a:off x="7667788" y="3993757"/>
              <a:ext cx="57424" cy="48651"/>
            </a:xfrm>
            <a:custGeom>
              <a:avLst/>
              <a:gdLst/>
              <a:ahLst/>
              <a:cxnLst/>
              <a:rect l="l" t="t" r="r" b="b"/>
              <a:pathLst>
                <a:path w="2736" h="2318" extrusionOk="0">
                  <a:moveTo>
                    <a:pt x="1558" y="1"/>
                  </a:moveTo>
                  <a:cubicBezTo>
                    <a:pt x="1269" y="1"/>
                    <a:pt x="975" y="109"/>
                    <a:pt x="735" y="349"/>
                  </a:cubicBezTo>
                  <a:cubicBezTo>
                    <a:pt x="1" y="1083"/>
                    <a:pt x="534" y="2317"/>
                    <a:pt x="1568" y="2317"/>
                  </a:cubicBezTo>
                  <a:cubicBezTo>
                    <a:pt x="2202" y="2317"/>
                    <a:pt x="2736" y="1784"/>
                    <a:pt x="2736" y="1150"/>
                  </a:cubicBezTo>
                  <a:cubicBezTo>
                    <a:pt x="2714" y="455"/>
                    <a:pt x="2149" y="1"/>
                    <a:pt x="1558" y="1"/>
                  </a:cubicBezTo>
                  <a:close/>
                </a:path>
              </a:pathLst>
            </a:custGeom>
            <a:solidFill>
              <a:srgbClr val="0000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7" name="Google Shape;376;p33">
              <a:extLst>
                <a:ext uri="{FF2B5EF4-FFF2-40B4-BE49-F238E27FC236}">
                  <a16:creationId xmlns:a16="http://schemas.microsoft.com/office/drawing/2014/main" xmlns="" id="{F5A31CAB-57BB-44D7-80A0-1780EE9CF4AA}"/>
                </a:ext>
              </a:extLst>
            </p:cNvPr>
            <p:cNvSpPr/>
            <p:nvPr/>
          </p:nvSpPr>
          <p:spPr>
            <a:xfrm rot="-1159838">
              <a:off x="8022681" y="3865361"/>
              <a:ext cx="56731" cy="48945"/>
            </a:xfrm>
            <a:custGeom>
              <a:avLst/>
              <a:gdLst/>
              <a:ahLst/>
              <a:cxnLst/>
              <a:rect l="l" t="t" r="r" b="b"/>
              <a:pathLst>
                <a:path w="2703" h="2332" extrusionOk="0">
                  <a:moveTo>
                    <a:pt x="1531" y="0"/>
                  </a:moveTo>
                  <a:cubicBezTo>
                    <a:pt x="1239" y="0"/>
                    <a:pt x="941" y="112"/>
                    <a:pt x="701" y="363"/>
                  </a:cubicBezTo>
                  <a:cubicBezTo>
                    <a:pt x="0" y="1097"/>
                    <a:pt x="534" y="2332"/>
                    <a:pt x="1568" y="2332"/>
                  </a:cubicBezTo>
                  <a:cubicBezTo>
                    <a:pt x="2202" y="2332"/>
                    <a:pt x="2702" y="1798"/>
                    <a:pt x="2702" y="1164"/>
                  </a:cubicBezTo>
                  <a:cubicBezTo>
                    <a:pt x="2702" y="469"/>
                    <a:pt x="2130" y="0"/>
                    <a:pt x="1531" y="0"/>
                  </a:cubicBezTo>
                  <a:close/>
                </a:path>
              </a:pathLst>
            </a:custGeom>
            <a:solidFill>
              <a:srgbClr val="0000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158" name="Google Shape;369;p33">
            <a:extLst>
              <a:ext uri="{FF2B5EF4-FFF2-40B4-BE49-F238E27FC236}">
                <a16:creationId xmlns:a16="http://schemas.microsoft.com/office/drawing/2014/main" xmlns="" id="{DACCCDAE-0274-4B92-BFF7-723ED982CDAE}"/>
              </a:ext>
            </a:extLst>
          </p:cNvPr>
          <p:cNvGrpSpPr/>
          <p:nvPr/>
        </p:nvGrpSpPr>
        <p:grpSpPr>
          <a:xfrm rot="1536657">
            <a:off x="4014474" y="2403430"/>
            <a:ext cx="479166" cy="413675"/>
            <a:chOff x="7340360" y="3452335"/>
            <a:chExt cx="1069175" cy="1051175"/>
          </a:xfrm>
        </p:grpSpPr>
        <p:sp>
          <p:nvSpPr>
            <p:cNvPr id="159" name="Google Shape;370;p33">
              <a:extLst>
                <a:ext uri="{FF2B5EF4-FFF2-40B4-BE49-F238E27FC236}">
                  <a16:creationId xmlns:a16="http://schemas.microsoft.com/office/drawing/2014/main" xmlns="" id="{78185E93-272C-4B14-8EE8-7065CAB25714}"/>
                </a:ext>
              </a:extLst>
            </p:cNvPr>
            <p:cNvSpPr/>
            <p:nvPr/>
          </p:nvSpPr>
          <p:spPr>
            <a:xfrm rot="-1159838">
              <a:off x="7451730" y="3569397"/>
              <a:ext cx="846434" cy="817051"/>
            </a:xfrm>
            <a:custGeom>
              <a:avLst/>
              <a:gdLst/>
              <a:ahLst/>
              <a:cxnLst/>
              <a:rect l="l" t="t" r="r" b="b"/>
              <a:pathLst>
                <a:path w="40329" h="38929" extrusionOk="0">
                  <a:moveTo>
                    <a:pt x="21082" y="4570"/>
                  </a:moveTo>
                  <a:cubicBezTo>
                    <a:pt x="29021" y="4570"/>
                    <a:pt x="35559" y="11175"/>
                    <a:pt x="35659" y="19314"/>
                  </a:cubicBezTo>
                  <a:cubicBezTo>
                    <a:pt x="35726" y="27520"/>
                    <a:pt x="29254" y="34258"/>
                    <a:pt x="21249" y="34325"/>
                  </a:cubicBezTo>
                  <a:lnTo>
                    <a:pt x="21082" y="34325"/>
                  </a:lnTo>
                  <a:cubicBezTo>
                    <a:pt x="17279" y="34325"/>
                    <a:pt x="13610" y="32790"/>
                    <a:pt x="10908" y="30089"/>
                  </a:cubicBezTo>
                  <a:cubicBezTo>
                    <a:pt x="5137" y="24251"/>
                    <a:pt x="5070" y="14911"/>
                    <a:pt x="10708" y="9007"/>
                  </a:cubicBezTo>
                  <a:cubicBezTo>
                    <a:pt x="13376" y="6205"/>
                    <a:pt x="17079" y="4604"/>
                    <a:pt x="20948" y="4570"/>
                  </a:cubicBezTo>
                  <a:close/>
                  <a:moveTo>
                    <a:pt x="20882" y="0"/>
                  </a:moveTo>
                  <a:cubicBezTo>
                    <a:pt x="15778" y="34"/>
                    <a:pt x="10908" y="2135"/>
                    <a:pt x="7372" y="5838"/>
                  </a:cubicBezTo>
                  <a:cubicBezTo>
                    <a:pt x="0" y="13543"/>
                    <a:pt x="134" y="25752"/>
                    <a:pt x="7639" y="33324"/>
                  </a:cubicBezTo>
                  <a:cubicBezTo>
                    <a:pt x="11175" y="36893"/>
                    <a:pt x="16045" y="38928"/>
                    <a:pt x="21082" y="38928"/>
                  </a:cubicBezTo>
                  <a:lnTo>
                    <a:pt x="21249" y="38928"/>
                  </a:lnTo>
                  <a:cubicBezTo>
                    <a:pt x="31823" y="38828"/>
                    <a:pt x="40329" y="30022"/>
                    <a:pt x="40229" y="19281"/>
                  </a:cubicBezTo>
                  <a:cubicBezTo>
                    <a:pt x="40129" y="8640"/>
                    <a:pt x="31523" y="0"/>
                    <a:pt x="21082" y="0"/>
                  </a:cubicBezTo>
                  <a:close/>
                </a:path>
              </a:pathLst>
            </a:custGeom>
            <a:solidFill>
              <a:srgbClr val="FFFFFF"/>
            </a:solidFill>
            <a:ln>
              <a:noFill/>
            </a:ln>
            <a:effectLst>
              <a:outerShdw blurRad="57150" dist="38100" dir="6780000" algn="bl" rotWithShape="0">
                <a:srgbClr val="000000">
                  <a:alpha val="45000"/>
                </a:srgbClr>
              </a:outerShdw>
            </a:effectLst>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60" name="Google Shape;371;p33">
              <a:extLst>
                <a:ext uri="{FF2B5EF4-FFF2-40B4-BE49-F238E27FC236}">
                  <a16:creationId xmlns:a16="http://schemas.microsoft.com/office/drawing/2014/main" xmlns="" id="{DAF6C8AC-521A-48B5-9DA2-03516FC813D0}"/>
                </a:ext>
              </a:extLst>
            </p:cNvPr>
            <p:cNvSpPr/>
            <p:nvPr/>
          </p:nvSpPr>
          <p:spPr>
            <a:xfrm rot="-1159838">
              <a:off x="7504678" y="3616204"/>
              <a:ext cx="744935" cy="721135"/>
            </a:xfrm>
            <a:custGeom>
              <a:avLst/>
              <a:gdLst/>
              <a:ahLst/>
              <a:cxnLst/>
              <a:rect l="l" t="t" r="r" b="b"/>
              <a:pathLst>
                <a:path w="35493" h="34359" extrusionOk="0">
                  <a:moveTo>
                    <a:pt x="18380" y="1"/>
                  </a:moveTo>
                  <a:cubicBezTo>
                    <a:pt x="13877" y="34"/>
                    <a:pt x="9607" y="1902"/>
                    <a:pt x="6505" y="5138"/>
                  </a:cubicBezTo>
                  <a:cubicBezTo>
                    <a:pt x="0" y="11976"/>
                    <a:pt x="100" y="22750"/>
                    <a:pt x="6738" y="29422"/>
                  </a:cubicBezTo>
                  <a:cubicBezTo>
                    <a:pt x="9841" y="32591"/>
                    <a:pt x="14110" y="34359"/>
                    <a:pt x="18547" y="34359"/>
                  </a:cubicBezTo>
                  <a:lnTo>
                    <a:pt x="18714" y="34359"/>
                  </a:lnTo>
                  <a:cubicBezTo>
                    <a:pt x="27987" y="34258"/>
                    <a:pt x="35492" y="26486"/>
                    <a:pt x="35392" y="17013"/>
                  </a:cubicBezTo>
                  <a:cubicBezTo>
                    <a:pt x="35259" y="7539"/>
                    <a:pt x="27753" y="1"/>
                    <a:pt x="18547" y="1"/>
                  </a:cubicBezTo>
                  <a:close/>
                </a:path>
              </a:pathLst>
            </a:custGeom>
            <a:solidFill>
              <a:srgbClr val="1E120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61" name="Google Shape;372;p33">
              <a:extLst>
                <a:ext uri="{FF2B5EF4-FFF2-40B4-BE49-F238E27FC236}">
                  <a16:creationId xmlns:a16="http://schemas.microsoft.com/office/drawing/2014/main" xmlns="" id="{C98AF8CB-B602-487F-AEE7-63C0777403F1}"/>
                </a:ext>
              </a:extLst>
            </p:cNvPr>
            <p:cNvSpPr/>
            <p:nvPr/>
          </p:nvSpPr>
          <p:spPr>
            <a:xfrm rot="-1159838">
              <a:off x="7451730" y="3569397"/>
              <a:ext cx="846434" cy="817051"/>
            </a:xfrm>
            <a:custGeom>
              <a:avLst/>
              <a:gdLst/>
              <a:ahLst/>
              <a:cxnLst/>
              <a:rect l="l" t="t" r="r" b="b"/>
              <a:pathLst>
                <a:path w="40329" h="38929" extrusionOk="0">
                  <a:moveTo>
                    <a:pt x="21082" y="4570"/>
                  </a:moveTo>
                  <a:cubicBezTo>
                    <a:pt x="29021" y="4570"/>
                    <a:pt x="35559" y="11175"/>
                    <a:pt x="35659" y="19314"/>
                  </a:cubicBezTo>
                  <a:cubicBezTo>
                    <a:pt x="35726" y="27520"/>
                    <a:pt x="29254" y="34258"/>
                    <a:pt x="21249" y="34325"/>
                  </a:cubicBezTo>
                  <a:lnTo>
                    <a:pt x="21082" y="34325"/>
                  </a:lnTo>
                  <a:cubicBezTo>
                    <a:pt x="17279" y="34325"/>
                    <a:pt x="13610" y="32790"/>
                    <a:pt x="10908" y="30089"/>
                  </a:cubicBezTo>
                  <a:cubicBezTo>
                    <a:pt x="5137" y="24251"/>
                    <a:pt x="5070" y="14911"/>
                    <a:pt x="10708" y="9007"/>
                  </a:cubicBezTo>
                  <a:cubicBezTo>
                    <a:pt x="13376" y="6205"/>
                    <a:pt x="17079" y="4604"/>
                    <a:pt x="20948" y="4570"/>
                  </a:cubicBezTo>
                  <a:close/>
                  <a:moveTo>
                    <a:pt x="20882" y="0"/>
                  </a:moveTo>
                  <a:cubicBezTo>
                    <a:pt x="15778" y="34"/>
                    <a:pt x="10908" y="2135"/>
                    <a:pt x="7372" y="5838"/>
                  </a:cubicBezTo>
                  <a:cubicBezTo>
                    <a:pt x="0" y="13543"/>
                    <a:pt x="134" y="25752"/>
                    <a:pt x="7639" y="33324"/>
                  </a:cubicBezTo>
                  <a:cubicBezTo>
                    <a:pt x="11175" y="36893"/>
                    <a:pt x="16045" y="38928"/>
                    <a:pt x="21082" y="38928"/>
                  </a:cubicBezTo>
                  <a:lnTo>
                    <a:pt x="21249" y="38928"/>
                  </a:lnTo>
                  <a:cubicBezTo>
                    <a:pt x="31823" y="38828"/>
                    <a:pt x="40329" y="30022"/>
                    <a:pt x="40229" y="19281"/>
                  </a:cubicBezTo>
                  <a:cubicBezTo>
                    <a:pt x="40129" y="8640"/>
                    <a:pt x="31523" y="0"/>
                    <a:pt x="21082" y="0"/>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62" name="Google Shape;373;p33">
              <a:extLst>
                <a:ext uri="{FF2B5EF4-FFF2-40B4-BE49-F238E27FC236}">
                  <a16:creationId xmlns:a16="http://schemas.microsoft.com/office/drawing/2014/main" xmlns="" id="{8074782F-5F5C-43CF-894B-85DF6EB072D3}"/>
                </a:ext>
              </a:extLst>
            </p:cNvPr>
            <p:cNvSpPr/>
            <p:nvPr/>
          </p:nvSpPr>
          <p:spPr>
            <a:xfrm rot="-1159838">
              <a:off x="7548672" y="3621353"/>
              <a:ext cx="686819" cy="696641"/>
            </a:xfrm>
            <a:custGeom>
              <a:avLst/>
              <a:gdLst/>
              <a:ahLst/>
              <a:cxnLst/>
              <a:rect l="l" t="t" r="r" b="b"/>
              <a:pathLst>
                <a:path w="32724" h="33192" extrusionOk="0">
                  <a:moveTo>
                    <a:pt x="16333" y="0"/>
                  </a:moveTo>
                  <a:cubicBezTo>
                    <a:pt x="16293" y="0"/>
                    <a:pt x="16253" y="1"/>
                    <a:pt x="16212" y="1"/>
                  </a:cubicBezTo>
                  <a:cubicBezTo>
                    <a:pt x="7239" y="68"/>
                    <a:pt x="0" y="7573"/>
                    <a:pt x="101" y="16746"/>
                  </a:cubicBezTo>
                  <a:cubicBezTo>
                    <a:pt x="167" y="25845"/>
                    <a:pt x="7473" y="33192"/>
                    <a:pt x="16391" y="33192"/>
                  </a:cubicBezTo>
                  <a:cubicBezTo>
                    <a:pt x="16432" y="33192"/>
                    <a:pt x="16472" y="33192"/>
                    <a:pt x="16512" y="33191"/>
                  </a:cubicBezTo>
                  <a:cubicBezTo>
                    <a:pt x="25519" y="33125"/>
                    <a:pt x="32724" y="25619"/>
                    <a:pt x="32657" y="16446"/>
                  </a:cubicBezTo>
                  <a:cubicBezTo>
                    <a:pt x="32558" y="7314"/>
                    <a:pt x="25252" y="0"/>
                    <a:pt x="16333" y="0"/>
                  </a:cubicBezTo>
                  <a:close/>
                </a:path>
              </a:pathLst>
            </a:custGeom>
            <a:solidFill>
              <a:srgbClr val="FED700"/>
            </a:solidFill>
            <a:ln w="28575" cap="rnd"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63" name="Google Shape;374;p33">
              <a:extLst>
                <a:ext uri="{FF2B5EF4-FFF2-40B4-BE49-F238E27FC236}">
                  <a16:creationId xmlns:a16="http://schemas.microsoft.com/office/drawing/2014/main" xmlns="" id="{EF36C378-EF99-44A9-8057-95E1DC108A90}"/>
                </a:ext>
              </a:extLst>
            </p:cNvPr>
            <p:cNvSpPr/>
            <p:nvPr/>
          </p:nvSpPr>
          <p:spPr>
            <a:xfrm rot="-1159838">
              <a:off x="7757009" y="4039090"/>
              <a:ext cx="357136" cy="115582"/>
            </a:xfrm>
            <a:custGeom>
              <a:avLst/>
              <a:gdLst/>
              <a:ahLst/>
              <a:cxnLst/>
              <a:rect l="l" t="t" r="r" b="b"/>
              <a:pathLst>
                <a:path w="17016" h="5507" extrusionOk="0">
                  <a:moveTo>
                    <a:pt x="424" y="1"/>
                  </a:moveTo>
                  <a:cubicBezTo>
                    <a:pt x="218" y="1"/>
                    <a:pt x="1" y="219"/>
                    <a:pt x="136" y="468"/>
                  </a:cubicBezTo>
                  <a:cubicBezTo>
                    <a:pt x="870" y="2036"/>
                    <a:pt x="2071" y="3336"/>
                    <a:pt x="3572" y="4204"/>
                  </a:cubicBezTo>
                  <a:cubicBezTo>
                    <a:pt x="5020" y="5072"/>
                    <a:pt x="6653" y="5507"/>
                    <a:pt x="8353" y="5507"/>
                  </a:cubicBezTo>
                  <a:cubicBezTo>
                    <a:pt x="8416" y="5507"/>
                    <a:pt x="8479" y="5506"/>
                    <a:pt x="8542" y="5505"/>
                  </a:cubicBezTo>
                  <a:cubicBezTo>
                    <a:pt x="9410" y="5505"/>
                    <a:pt x="10244" y="5405"/>
                    <a:pt x="11111" y="5204"/>
                  </a:cubicBezTo>
                  <a:cubicBezTo>
                    <a:pt x="11945" y="4971"/>
                    <a:pt x="12745" y="4637"/>
                    <a:pt x="13513" y="4204"/>
                  </a:cubicBezTo>
                  <a:cubicBezTo>
                    <a:pt x="15014" y="3336"/>
                    <a:pt x="16215" y="2036"/>
                    <a:pt x="16948" y="468"/>
                  </a:cubicBezTo>
                  <a:cubicBezTo>
                    <a:pt x="17015" y="301"/>
                    <a:pt x="16948" y="134"/>
                    <a:pt x="16815" y="67"/>
                  </a:cubicBezTo>
                  <a:cubicBezTo>
                    <a:pt x="16771" y="34"/>
                    <a:pt x="16719" y="19"/>
                    <a:pt x="16667" y="19"/>
                  </a:cubicBezTo>
                  <a:cubicBezTo>
                    <a:pt x="16563" y="19"/>
                    <a:pt x="16459" y="79"/>
                    <a:pt x="16415" y="168"/>
                  </a:cubicBezTo>
                  <a:lnTo>
                    <a:pt x="16415" y="201"/>
                  </a:lnTo>
                  <a:cubicBezTo>
                    <a:pt x="15547" y="1502"/>
                    <a:pt x="14380" y="2569"/>
                    <a:pt x="13012" y="3303"/>
                  </a:cubicBezTo>
                  <a:cubicBezTo>
                    <a:pt x="11645" y="4004"/>
                    <a:pt x="10110" y="4371"/>
                    <a:pt x="8542" y="4371"/>
                  </a:cubicBezTo>
                  <a:cubicBezTo>
                    <a:pt x="8478" y="4372"/>
                    <a:pt x="8414" y="4373"/>
                    <a:pt x="8350" y="4373"/>
                  </a:cubicBezTo>
                  <a:cubicBezTo>
                    <a:pt x="6880" y="4373"/>
                    <a:pt x="5416" y="4008"/>
                    <a:pt x="4106" y="3336"/>
                  </a:cubicBezTo>
                  <a:cubicBezTo>
                    <a:pt x="2738" y="2569"/>
                    <a:pt x="1571" y="1502"/>
                    <a:pt x="737" y="201"/>
                  </a:cubicBezTo>
                  <a:lnTo>
                    <a:pt x="670" y="168"/>
                  </a:lnTo>
                  <a:cubicBezTo>
                    <a:pt x="617" y="50"/>
                    <a:pt x="522" y="1"/>
                    <a:pt x="424" y="1"/>
                  </a:cubicBezTo>
                  <a:close/>
                </a:path>
              </a:pathLst>
            </a:custGeom>
            <a:solidFill>
              <a:srgbClr val="0000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64" name="Google Shape;375;p33">
              <a:extLst>
                <a:ext uri="{FF2B5EF4-FFF2-40B4-BE49-F238E27FC236}">
                  <a16:creationId xmlns:a16="http://schemas.microsoft.com/office/drawing/2014/main" xmlns="" id="{A2946C49-1C9A-4788-9379-522E78647108}"/>
                </a:ext>
              </a:extLst>
            </p:cNvPr>
            <p:cNvSpPr/>
            <p:nvPr/>
          </p:nvSpPr>
          <p:spPr>
            <a:xfrm rot="-1159838">
              <a:off x="7667788" y="3993757"/>
              <a:ext cx="57424" cy="48651"/>
            </a:xfrm>
            <a:custGeom>
              <a:avLst/>
              <a:gdLst/>
              <a:ahLst/>
              <a:cxnLst/>
              <a:rect l="l" t="t" r="r" b="b"/>
              <a:pathLst>
                <a:path w="2736" h="2318" extrusionOk="0">
                  <a:moveTo>
                    <a:pt x="1558" y="1"/>
                  </a:moveTo>
                  <a:cubicBezTo>
                    <a:pt x="1269" y="1"/>
                    <a:pt x="975" y="109"/>
                    <a:pt x="735" y="349"/>
                  </a:cubicBezTo>
                  <a:cubicBezTo>
                    <a:pt x="1" y="1083"/>
                    <a:pt x="534" y="2317"/>
                    <a:pt x="1568" y="2317"/>
                  </a:cubicBezTo>
                  <a:cubicBezTo>
                    <a:pt x="2202" y="2317"/>
                    <a:pt x="2736" y="1784"/>
                    <a:pt x="2736" y="1150"/>
                  </a:cubicBezTo>
                  <a:cubicBezTo>
                    <a:pt x="2714" y="455"/>
                    <a:pt x="2149" y="1"/>
                    <a:pt x="1558" y="1"/>
                  </a:cubicBezTo>
                  <a:close/>
                </a:path>
              </a:pathLst>
            </a:custGeom>
            <a:solidFill>
              <a:srgbClr val="0000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65" name="Google Shape;376;p33">
              <a:extLst>
                <a:ext uri="{FF2B5EF4-FFF2-40B4-BE49-F238E27FC236}">
                  <a16:creationId xmlns:a16="http://schemas.microsoft.com/office/drawing/2014/main" xmlns="" id="{EEA820BD-336C-442E-BCD7-8C0FA4B7B62E}"/>
                </a:ext>
              </a:extLst>
            </p:cNvPr>
            <p:cNvSpPr/>
            <p:nvPr/>
          </p:nvSpPr>
          <p:spPr>
            <a:xfrm rot="-1159838">
              <a:off x="8022681" y="3865361"/>
              <a:ext cx="56731" cy="48945"/>
            </a:xfrm>
            <a:custGeom>
              <a:avLst/>
              <a:gdLst/>
              <a:ahLst/>
              <a:cxnLst/>
              <a:rect l="l" t="t" r="r" b="b"/>
              <a:pathLst>
                <a:path w="2703" h="2332" extrusionOk="0">
                  <a:moveTo>
                    <a:pt x="1531" y="0"/>
                  </a:moveTo>
                  <a:cubicBezTo>
                    <a:pt x="1239" y="0"/>
                    <a:pt x="941" y="112"/>
                    <a:pt x="701" y="363"/>
                  </a:cubicBezTo>
                  <a:cubicBezTo>
                    <a:pt x="0" y="1097"/>
                    <a:pt x="534" y="2332"/>
                    <a:pt x="1568" y="2332"/>
                  </a:cubicBezTo>
                  <a:cubicBezTo>
                    <a:pt x="2202" y="2332"/>
                    <a:pt x="2702" y="1798"/>
                    <a:pt x="2702" y="1164"/>
                  </a:cubicBezTo>
                  <a:cubicBezTo>
                    <a:pt x="2702" y="469"/>
                    <a:pt x="2130" y="0"/>
                    <a:pt x="1531" y="0"/>
                  </a:cubicBezTo>
                  <a:close/>
                </a:path>
              </a:pathLst>
            </a:custGeom>
            <a:solidFill>
              <a:srgbClr val="0000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166" name="Google Shape;658;p36">
            <a:extLst>
              <a:ext uri="{FF2B5EF4-FFF2-40B4-BE49-F238E27FC236}">
                <a16:creationId xmlns:a16="http://schemas.microsoft.com/office/drawing/2014/main" xmlns="" id="{65BBF866-4892-4C92-A9AE-F3485EE61EF6}"/>
              </a:ext>
            </a:extLst>
          </p:cNvPr>
          <p:cNvGrpSpPr/>
          <p:nvPr/>
        </p:nvGrpSpPr>
        <p:grpSpPr>
          <a:xfrm rot="1120877">
            <a:off x="1170005" y="3396652"/>
            <a:ext cx="1071420" cy="686058"/>
            <a:chOff x="2959232" y="195175"/>
            <a:chExt cx="1319768" cy="926563"/>
          </a:xfrm>
        </p:grpSpPr>
        <p:sp>
          <p:nvSpPr>
            <p:cNvPr id="167" name="Google Shape;659;p36">
              <a:extLst>
                <a:ext uri="{FF2B5EF4-FFF2-40B4-BE49-F238E27FC236}">
                  <a16:creationId xmlns:a16="http://schemas.microsoft.com/office/drawing/2014/main" xmlns="" id="{29C89A7F-7BB1-42CC-B71C-B5719713F0B2}"/>
                </a:ext>
              </a:extLst>
            </p:cNvPr>
            <p:cNvSpPr/>
            <p:nvPr/>
          </p:nvSpPr>
          <p:spPr>
            <a:xfrm flipH="1">
              <a:off x="2959232" y="195175"/>
              <a:ext cx="1319768" cy="926563"/>
            </a:xfrm>
            <a:custGeom>
              <a:avLst/>
              <a:gdLst/>
              <a:ahLst/>
              <a:cxnLst/>
              <a:rect l="l" t="t" r="r" b="b"/>
              <a:pathLst>
                <a:path w="53072" h="37260" extrusionOk="0">
                  <a:moveTo>
                    <a:pt x="18234" y="6303"/>
                  </a:moveTo>
                  <a:cubicBezTo>
                    <a:pt x="21711" y="6303"/>
                    <a:pt x="23507" y="9273"/>
                    <a:pt x="23884" y="9974"/>
                  </a:cubicBezTo>
                  <a:lnTo>
                    <a:pt x="25952" y="14010"/>
                  </a:lnTo>
                  <a:lnTo>
                    <a:pt x="28988" y="10641"/>
                  </a:lnTo>
                  <a:cubicBezTo>
                    <a:pt x="31149" y="8267"/>
                    <a:pt x="33616" y="7003"/>
                    <a:pt x="36185" y="7003"/>
                  </a:cubicBezTo>
                  <a:cubicBezTo>
                    <a:pt x="36432" y="7003"/>
                    <a:pt x="36679" y="7015"/>
                    <a:pt x="36927" y="7038"/>
                  </a:cubicBezTo>
                  <a:cubicBezTo>
                    <a:pt x="39862" y="7272"/>
                    <a:pt x="42631" y="9107"/>
                    <a:pt x="44499" y="12042"/>
                  </a:cubicBezTo>
                  <a:cubicBezTo>
                    <a:pt x="47067" y="16145"/>
                    <a:pt x="43932" y="18780"/>
                    <a:pt x="42898" y="19514"/>
                  </a:cubicBezTo>
                  <a:lnTo>
                    <a:pt x="35726" y="24284"/>
                  </a:lnTo>
                  <a:lnTo>
                    <a:pt x="44232" y="25185"/>
                  </a:lnTo>
                  <a:cubicBezTo>
                    <a:pt x="45199" y="25718"/>
                    <a:pt x="45866" y="26619"/>
                    <a:pt x="46133" y="27686"/>
                  </a:cubicBezTo>
                  <a:cubicBezTo>
                    <a:pt x="46233" y="28254"/>
                    <a:pt x="46233" y="29121"/>
                    <a:pt x="44999" y="30188"/>
                  </a:cubicBezTo>
                  <a:cubicBezTo>
                    <a:pt x="44314" y="30768"/>
                    <a:pt x="43538" y="30992"/>
                    <a:pt x="42745" y="30992"/>
                  </a:cubicBezTo>
                  <a:cubicBezTo>
                    <a:pt x="40024" y="30992"/>
                    <a:pt x="37112" y="28346"/>
                    <a:pt x="37060" y="28320"/>
                  </a:cubicBezTo>
                  <a:lnTo>
                    <a:pt x="33891" y="25351"/>
                  </a:lnTo>
                  <a:lnTo>
                    <a:pt x="32090" y="29288"/>
                  </a:lnTo>
                  <a:cubicBezTo>
                    <a:pt x="32090" y="29319"/>
                    <a:pt x="30908" y="30976"/>
                    <a:pt x="26875" y="30976"/>
                  </a:cubicBezTo>
                  <a:cubicBezTo>
                    <a:pt x="26623" y="30976"/>
                    <a:pt x="26360" y="30969"/>
                    <a:pt x="26086" y="30955"/>
                  </a:cubicBezTo>
                  <a:cubicBezTo>
                    <a:pt x="21983" y="30755"/>
                    <a:pt x="21249" y="27720"/>
                    <a:pt x="21149" y="26853"/>
                  </a:cubicBezTo>
                  <a:lnTo>
                    <a:pt x="20615" y="19214"/>
                  </a:lnTo>
                  <a:lnTo>
                    <a:pt x="15645" y="25185"/>
                  </a:lnTo>
                  <a:cubicBezTo>
                    <a:pt x="15190" y="25693"/>
                    <a:pt x="13278" y="26522"/>
                    <a:pt x="11335" y="26522"/>
                  </a:cubicBezTo>
                  <a:cubicBezTo>
                    <a:pt x="10854" y="26522"/>
                    <a:pt x="10371" y="26471"/>
                    <a:pt x="9907" y="26352"/>
                  </a:cubicBezTo>
                  <a:cubicBezTo>
                    <a:pt x="8373" y="25985"/>
                    <a:pt x="7439" y="24951"/>
                    <a:pt x="6972" y="23150"/>
                  </a:cubicBezTo>
                  <a:cubicBezTo>
                    <a:pt x="6672" y="21949"/>
                    <a:pt x="6472" y="20315"/>
                    <a:pt x="7172" y="19314"/>
                  </a:cubicBezTo>
                  <a:cubicBezTo>
                    <a:pt x="7806" y="18380"/>
                    <a:pt x="9174" y="18146"/>
                    <a:pt x="9374" y="18146"/>
                  </a:cubicBezTo>
                  <a:lnTo>
                    <a:pt x="13610" y="17946"/>
                  </a:lnTo>
                  <a:lnTo>
                    <a:pt x="12009" y="13877"/>
                  </a:lnTo>
                  <a:cubicBezTo>
                    <a:pt x="11575" y="12709"/>
                    <a:pt x="10575" y="8840"/>
                    <a:pt x="15478" y="6872"/>
                  </a:cubicBezTo>
                  <a:cubicBezTo>
                    <a:pt x="16493" y="6469"/>
                    <a:pt x="17411" y="6303"/>
                    <a:pt x="18234" y="6303"/>
                  </a:cubicBezTo>
                  <a:close/>
                  <a:moveTo>
                    <a:pt x="18232" y="1"/>
                  </a:moveTo>
                  <a:cubicBezTo>
                    <a:pt x="16672" y="1"/>
                    <a:pt x="14972" y="308"/>
                    <a:pt x="13143" y="1034"/>
                  </a:cubicBezTo>
                  <a:cubicBezTo>
                    <a:pt x="9807" y="2368"/>
                    <a:pt x="7472" y="4470"/>
                    <a:pt x="6272" y="7272"/>
                  </a:cubicBezTo>
                  <a:cubicBezTo>
                    <a:pt x="5538" y="9040"/>
                    <a:pt x="5237" y="10941"/>
                    <a:pt x="5438" y="12843"/>
                  </a:cubicBezTo>
                  <a:cubicBezTo>
                    <a:pt x="4103" y="13476"/>
                    <a:pt x="2969" y="14444"/>
                    <a:pt x="2102" y="15611"/>
                  </a:cubicBezTo>
                  <a:cubicBezTo>
                    <a:pt x="401" y="17980"/>
                    <a:pt x="0" y="21015"/>
                    <a:pt x="901" y="24651"/>
                  </a:cubicBezTo>
                  <a:cubicBezTo>
                    <a:pt x="1935" y="28787"/>
                    <a:pt x="4670" y="31556"/>
                    <a:pt x="8573" y="32457"/>
                  </a:cubicBezTo>
                  <a:cubicBezTo>
                    <a:pt x="9485" y="32644"/>
                    <a:pt x="10413" y="32736"/>
                    <a:pt x="11341" y="32736"/>
                  </a:cubicBezTo>
                  <a:cubicBezTo>
                    <a:pt x="13060" y="32736"/>
                    <a:pt x="14776" y="32418"/>
                    <a:pt x="16379" y="31789"/>
                  </a:cubicBezTo>
                  <a:cubicBezTo>
                    <a:pt x="17947" y="34425"/>
                    <a:pt x="20815" y="36960"/>
                    <a:pt x="25785" y="37193"/>
                  </a:cubicBezTo>
                  <a:cubicBezTo>
                    <a:pt x="26207" y="37217"/>
                    <a:pt x="26614" y="37228"/>
                    <a:pt x="27007" y="37228"/>
                  </a:cubicBezTo>
                  <a:cubicBezTo>
                    <a:pt x="31041" y="37228"/>
                    <a:pt x="33651" y="36038"/>
                    <a:pt x="35292" y="34792"/>
                  </a:cubicBezTo>
                  <a:cubicBezTo>
                    <a:pt x="37394" y="36126"/>
                    <a:pt x="40096" y="37260"/>
                    <a:pt x="42864" y="37260"/>
                  </a:cubicBezTo>
                  <a:cubicBezTo>
                    <a:pt x="45133" y="37260"/>
                    <a:pt x="47301" y="36426"/>
                    <a:pt x="49002" y="34958"/>
                  </a:cubicBezTo>
                  <a:cubicBezTo>
                    <a:pt x="51971" y="32423"/>
                    <a:pt x="53072" y="29021"/>
                    <a:pt x="52004" y="25585"/>
                  </a:cubicBezTo>
                  <a:cubicBezTo>
                    <a:pt x="51504" y="24051"/>
                    <a:pt x="50670" y="22650"/>
                    <a:pt x="49569" y="21482"/>
                  </a:cubicBezTo>
                  <a:cubicBezTo>
                    <a:pt x="51804" y="18280"/>
                    <a:pt x="52905" y="13643"/>
                    <a:pt x="49703" y="8640"/>
                  </a:cubicBezTo>
                  <a:cubicBezTo>
                    <a:pt x="46800" y="4036"/>
                    <a:pt x="42297" y="1167"/>
                    <a:pt x="37394" y="767"/>
                  </a:cubicBezTo>
                  <a:cubicBezTo>
                    <a:pt x="37027" y="741"/>
                    <a:pt x="36661" y="728"/>
                    <a:pt x="36296" y="728"/>
                  </a:cubicBezTo>
                  <a:cubicBezTo>
                    <a:pt x="32945" y="728"/>
                    <a:pt x="29700" y="1827"/>
                    <a:pt x="27053" y="3903"/>
                  </a:cubicBezTo>
                  <a:cubicBezTo>
                    <a:pt x="25040" y="1843"/>
                    <a:pt x="22052" y="1"/>
                    <a:pt x="18232" y="1"/>
                  </a:cubicBezTo>
                  <a:close/>
                </a:path>
              </a:pathLst>
            </a:custGeom>
            <a:solidFill>
              <a:srgbClr val="FFFFFF"/>
            </a:solidFill>
            <a:ln>
              <a:noFill/>
            </a:ln>
            <a:effectLst>
              <a:outerShdw blurRad="57150" dist="38100" dir="6780000" algn="bl" rotWithShape="0">
                <a:srgbClr val="000000">
                  <a:alpha val="45000"/>
                </a:srgbClr>
              </a:outerShdw>
            </a:effectLst>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68" name="Google Shape;660;p36">
              <a:extLst>
                <a:ext uri="{FF2B5EF4-FFF2-40B4-BE49-F238E27FC236}">
                  <a16:creationId xmlns:a16="http://schemas.microsoft.com/office/drawing/2014/main" xmlns="" id="{B1B28F06-B211-4B9C-BCE3-6425298646AE}"/>
                </a:ext>
              </a:extLst>
            </p:cNvPr>
            <p:cNvSpPr/>
            <p:nvPr/>
          </p:nvSpPr>
          <p:spPr>
            <a:xfrm flipH="1">
              <a:off x="2980795" y="273205"/>
              <a:ext cx="1250935" cy="771340"/>
            </a:xfrm>
            <a:custGeom>
              <a:avLst/>
              <a:gdLst/>
              <a:ahLst/>
              <a:cxnLst/>
              <a:rect l="l" t="t" r="r" b="b"/>
              <a:pathLst>
                <a:path w="50304" h="31018" extrusionOk="0">
                  <a:moveTo>
                    <a:pt x="16359" y="1"/>
                  </a:moveTo>
                  <a:cubicBezTo>
                    <a:pt x="15181" y="1"/>
                    <a:pt x="13876" y="234"/>
                    <a:pt x="12443" y="798"/>
                  </a:cubicBezTo>
                  <a:cubicBezTo>
                    <a:pt x="4137" y="4067"/>
                    <a:pt x="7206" y="11839"/>
                    <a:pt x="7206" y="11839"/>
                  </a:cubicBezTo>
                  <a:cubicBezTo>
                    <a:pt x="7206" y="11839"/>
                    <a:pt x="1" y="12440"/>
                    <a:pt x="2069" y="20746"/>
                  </a:cubicBezTo>
                  <a:cubicBezTo>
                    <a:pt x="3161" y="25061"/>
                    <a:pt x="6332" y="26477"/>
                    <a:pt x="9431" y="26477"/>
                  </a:cubicBezTo>
                  <a:cubicBezTo>
                    <a:pt x="12298" y="26477"/>
                    <a:pt x="15104" y="25265"/>
                    <a:pt x="16146" y="24015"/>
                  </a:cubicBezTo>
                  <a:cubicBezTo>
                    <a:pt x="16146" y="24015"/>
                    <a:pt x="16813" y="30553"/>
                    <a:pt x="24051" y="30953"/>
                  </a:cubicBezTo>
                  <a:cubicBezTo>
                    <a:pt x="24382" y="30970"/>
                    <a:pt x="24701" y="30978"/>
                    <a:pt x="25009" y="30978"/>
                  </a:cubicBezTo>
                  <a:cubicBezTo>
                    <a:pt x="31447" y="30978"/>
                    <a:pt x="33058" y="27484"/>
                    <a:pt x="33058" y="27484"/>
                  </a:cubicBezTo>
                  <a:cubicBezTo>
                    <a:pt x="33058" y="27484"/>
                    <a:pt x="36830" y="31017"/>
                    <a:pt x="40903" y="31017"/>
                  </a:cubicBezTo>
                  <a:cubicBezTo>
                    <a:pt x="42314" y="31017"/>
                    <a:pt x="43761" y="30593"/>
                    <a:pt x="45100" y="29452"/>
                  </a:cubicBezTo>
                  <a:cubicBezTo>
                    <a:pt x="50303" y="25015"/>
                    <a:pt x="45400" y="19211"/>
                    <a:pt x="42731" y="18911"/>
                  </a:cubicBezTo>
                  <a:cubicBezTo>
                    <a:pt x="42731" y="18911"/>
                    <a:pt x="49703" y="14274"/>
                    <a:pt x="45233" y="7169"/>
                  </a:cubicBezTo>
                  <a:cubicBezTo>
                    <a:pt x="42696" y="3155"/>
                    <a:pt x="38621" y="699"/>
                    <a:pt x="34333" y="699"/>
                  </a:cubicBezTo>
                  <a:cubicBezTo>
                    <a:pt x="31068" y="699"/>
                    <a:pt x="27679" y="2123"/>
                    <a:pt x="24752" y="5368"/>
                  </a:cubicBezTo>
                  <a:cubicBezTo>
                    <a:pt x="24752" y="5368"/>
                    <a:pt x="22011" y="1"/>
                    <a:pt x="16359" y="1"/>
                  </a:cubicBezTo>
                  <a:close/>
                </a:path>
              </a:pathLst>
            </a:custGeom>
            <a:solidFill>
              <a:srgbClr val="1E120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69" name="Google Shape;661;p36">
              <a:extLst>
                <a:ext uri="{FF2B5EF4-FFF2-40B4-BE49-F238E27FC236}">
                  <a16:creationId xmlns:a16="http://schemas.microsoft.com/office/drawing/2014/main" xmlns="" id="{9693BE67-877F-4F04-A426-05E36F930A6D}"/>
                </a:ext>
              </a:extLst>
            </p:cNvPr>
            <p:cNvSpPr/>
            <p:nvPr/>
          </p:nvSpPr>
          <p:spPr>
            <a:xfrm flipH="1">
              <a:off x="2959232" y="195175"/>
              <a:ext cx="1319768" cy="926563"/>
            </a:xfrm>
            <a:custGeom>
              <a:avLst/>
              <a:gdLst/>
              <a:ahLst/>
              <a:cxnLst/>
              <a:rect l="l" t="t" r="r" b="b"/>
              <a:pathLst>
                <a:path w="53072" h="37260" extrusionOk="0">
                  <a:moveTo>
                    <a:pt x="18234" y="6303"/>
                  </a:moveTo>
                  <a:cubicBezTo>
                    <a:pt x="21711" y="6303"/>
                    <a:pt x="23507" y="9273"/>
                    <a:pt x="23884" y="9974"/>
                  </a:cubicBezTo>
                  <a:lnTo>
                    <a:pt x="25952" y="14010"/>
                  </a:lnTo>
                  <a:lnTo>
                    <a:pt x="28988" y="10641"/>
                  </a:lnTo>
                  <a:cubicBezTo>
                    <a:pt x="31149" y="8267"/>
                    <a:pt x="33616" y="7003"/>
                    <a:pt x="36185" y="7003"/>
                  </a:cubicBezTo>
                  <a:cubicBezTo>
                    <a:pt x="36432" y="7003"/>
                    <a:pt x="36679" y="7015"/>
                    <a:pt x="36927" y="7038"/>
                  </a:cubicBezTo>
                  <a:cubicBezTo>
                    <a:pt x="39862" y="7272"/>
                    <a:pt x="42631" y="9107"/>
                    <a:pt x="44499" y="12042"/>
                  </a:cubicBezTo>
                  <a:cubicBezTo>
                    <a:pt x="47067" y="16145"/>
                    <a:pt x="43932" y="18780"/>
                    <a:pt x="42898" y="19514"/>
                  </a:cubicBezTo>
                  <a:lnTo>
                    <a:pt x="35726" y="24284"/>
                  </a:lnTo>
                  <a:lnTo>
                    <a:pt x="44232" y="25185"/>
                  </a:lnTo>
                  <a:cubicBezTo>
                    <a:pt x="45199" y="25718"/>
                    <a:pt x="45866" y="26619"/>
                    <a:pt x="46133" y="27686"/>
                  </a:cubicBezTo>
                  <a:cubicBezTo>
                    <a:pt x="46233" y="28254"/>
                    <a:pt x="46233" y="29121"/>
                    <a:pt x="44999" y="30188"/>
                  </a:cubicBezTo>
                  <a:cubicBezTo>
                    <a:pt x="44314" y="30768"/>
                    <a:pt x="43538" y="30992"/>
                    <a:pt x="42745" y="30992"/>
                  </a:cubicBezTo>
                  <a:cubicBezTo>
                    <a:pt x="40024" y="30992"/>
                    <a:pt x="37112" y="28346"/>
                    <a:pt x="37060" y="28320"/>
                  </a:cubicBezTo>
                  <a:lnTo>
                    <a:pt x="33891" y="25351"/>
                  </a:lnTo>
                  <a:lnTo>
                    <a:pt x="32090" y="29288"/>
                  </a:lnTo>
                  <a:cubicBezTo>
                    <a:pt x="32090" y="29319"/>
                    <a:pt x="30908" y="30976"/>
                    <a:pt x="26875" y="30976"/>
                  </a:cubicBezTo>
                  <a:cubicBezTo>
                    <a:pt x="26623" y="30976"/>
                    <a:pt x="26360" y="30969"/>
                    <a:pt x="26086" y="30955"/>
                  </a:cubicBezTo>
                  <a:cubicBezTo>
                    <a:pt x="21983" y="30755"/>
                    <a:pt x="21249" y="27720"/>
                    <a:pt x="21149" y="26853"/>
                  </a:cubicBezTo>
                  <a:lnTo>
                    <a:pt x="20615" y="19214"/>
                  </a:lnTo>
                  <a:lnTo>
                    <a:pt x="15645" y="25185"/>
                  </a:lnTo>
                  <a:cubicBezTo>
                    <a:pt x="15190" y="25693"/>
                    <a:pt x="13278" y="26522"/>
                    <a:pt x="11335" y="26522"/>
                  </a:cubicBezTo>
                  <a:cubicBezTo>
                    <a:pt x="10854" y="26522"/>
                    <a:pt x="10371" y="26471"/>
                    <a:pt x="9907" y="26352"/>
                  </a:cubicBezTo>
                  <a:cubicBezTo>
                    <a:pt x="8373" y="25985"/>
                    <a:pt x="7439" y="24951"/>
                    <a:pt x="6972" y="23150"/>
                  </a:cubicBezTo>
                  <a:cubicBezTo>
                    <a:pt x="6672" y="21949"/>
                    <a:pt x="6472" y="20315"/>
                    <a:pt x="7172" y="19314"/>
                  </a:cubicBezTo>
                  <a:cubicBezTo>
                    <a:pt x="7806" y="18380"/>
                    <a:pt x="9174" y="18146"/>
                    <a:pt x="9374" y="18146"/>
                  </a:cubicBezTo>
                  <a:lnTo>
                    <a:pt x="13610" y="17946"/>
                  </a:lnTo>
                  <a:lnTo>
                    <a:pt x="12009" y="13877"/>
                  </a:lnTo>
                  <a:cubicBezTo>
                    <a:pt x="11575" y="12709"/>
                    <a:pt x="10575" y="8840"/>
                    <a:pt x="15478" y="6872"/>
                  </a:cubicBezTo>
                  <a:cubicBezTo>
                    <a:pt x="16493" y="6469"/>
                    <a:pt x="17411" y="6303"/>
                    <a:pt x="18234" y="6303"/>
                  </a:cubicBezTo>
                  <a:close/>
                  <a:moveTo>
                    <a:pt x="18232" y="1"/>
                  </a:moveTo>
                  <a:cubicBezTo>
                    <a:pt x="16672" y="1"/>
                    <a:pt x="14972" y="308"/>
                    <a:pt x="13143" y="1034"/>
                  </a:cubicBezTo>
                  <a:cubicBezTo>
                    <a:pt x="9807" y="2368"/>
                    <a:pt x="7472" y="4470"/>
                    <a:pt x="6272" y="7272"/>
                  </a:cubicBezTo>
                  <a:cubicBezTo>
                    <a:pt x="5538" y="9040"/>
                    <a:pt x="5237" y="10941"/>
                    <a:pt x="5438" y="12843"/>
                  </a:cubicBezTo>
                  <a:cubicBezTo>
                    <a:pt x="4103" y="13476"/>
                    <a:pt x="2969" y="14444"/>
                    <a:pt x="2102" y="15611"/>
                  </a:cubicBezTo>
                  <a:cubicBezTo>
                    <a:pt x="401" y="17980"/>
                    <a:pt x="0" y="21015"/>
                    <a:pt x="901" y="24651"/>
                  </a:cubicBezTo>
                  <a:cubicBezTo>
                    <a:pt x="1935" y="28787"/>
                    <a:pt x="4670" y="31556"/>
                    <a:pt x="8573" y="32457"/>
                  </a:cubicBezTo>
                  <a:cubicBezTo>
                    <a:pt x="9485" y="32644"/>
                    <a:pt x="10413" y="32736"/>
                    <a:pt x="11341" y="32736"/>
                  </a:cubicBezTo>
                  <a:cubicBezTo>
                    <a:pt x="13060" y="32736"/>
                    <a:pt x="14776" y="32418"/>
                    <a:pt x="16379" y="31789"/>
                  </a:cubicBezTo>
                  <a:cubicBezTo>
                    <a:pt x="17947" y="34425"/>
                    <a:pt x="20815" y="36960"/>
                    <a:pt x="25785" y="37193"/>
                  </a:cubicBezTo>
                  <a:cubicBezTo>
                    <a:pt x="26207" y="37217"/>
                    <a:pt x="26614" y="37228"/>
                    <a:pt x="27007" y="37228"/>
                  </a:cubicBezTo>
                  <a:cubicBezTo>
                    <a:pt x="31041" y="37228"/>
                    <a:pt x="33651" y="36038"/>
                    <a:pt x="35292" y="34792"/>
                  </a:cubicBezTo>
                  <a:cubicBezTo>
                    <a:pt x="37394" y="36126"/>
                    <a:pt x="40096" y="37260"/>
                    <a:pt x="42864" y="37260"/>
                  </a:cubicBezTo>
                  <a:cubicBezTo>
                    <a:pt x="45133" y="37260"/>
                    <a:pt x="47301" y="36426"/>
                    <a:pt x="49002" y="34958"/>
                  </a:cubicBezTo>
                  <a:cubicBezTo>
                    <a:pt x="51971" y="32423"/>
                    <a:pt x="53072" y="29021"/>
                    <a:pt x="52004" y="25585"/>
                  </a:cubicBezTo>
                  <a:cubicBezTo>
                    <a:pt x="51504" y="24051"/>
                    <a:pt x="50670" y="22650"/>
                    <a:pt x="49569" y="21482"/>
                  </a:cubicBezTo>
                  <a:cubicBezTo>
                    <a:pt x="51804" y="18280"/>
                    <a:pt x="52905" y="13643"/>
                    <a:pt x="49703" y="8640"/>
                  </a:cubicBezTo>
                  <a:cubicBezTo>
                    <a:pt x="46800" y="4036"/>
                    <a:pt x="42297" y="1167"/>
                    <a:pt x="37394" y="767"/>
                  </a:cubicBezTo>
                  <a:cubicBezTo>
                    <a:pt x="37027" y="741"/>
                    <a:pt x="36661" y="728"/>
                    <a:pt x="36296" y="728"/>
                  </a:cubicBezTo>
                  <a:cubicBezTo>
                    <a:pt x="32945" y="728"/>
                    <a:pt x="29700" y="1827"/>
                    <a:pt x="27053" y="3903"/>
                  </a:cubicBezTo>
                  <a:cubicBezTo>
                    <a:pt x="25040" y="1843"/>
                    <a:pt x="22052" y="1"/>
                    <a:pt x="18232" y="1"/>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70" name="Google Shape;662;p36">
              <a:extLst>
                <a:ext uri="{FF2B5EF4-FFF2-40B4-BE49-F238E27FC236}">
                  <a16:creationId xmlns:a16="http://schemas.microsoft.com/office/drawing/2014/main" xmlns="" id="{6622701A-6F43-457A-A628-FAB560BD299B}"/>
                </a:ext>
              </a:extLst>
            </p:cNvPr>
            <p:cNvSpPr/>
            <p:nvPr/>
          </p:nvSpPr>
          <p:spPr>
            <a:xfrm flipH="1">
              <a:off x="2980795" y="273280"/>
              <a:ext cx="1250935" cy="771266"/>
            </a:xfrm>
            <a:custGeom>
              <a:avLst/>
              <a:gdLst/>
              <a:ahLst/>
              <a:cxnLst/>
              <a:rect l="l" t="t" r="r" b="b"/>
              <a:pathLst>
                <a:path w="50304" h="31015" extrusionOk="0">
                  <a:moveTo>
                    <a:pt x="16347" y="0"/>
                  </a:moveTo>
                  <a:cubicBezTo>
                    <a:pt x="15172" y="0"/>
                    <a:pt x="13871" y="233"/>
                    <a:pt x="12443" y="795"/>
                  </a:cubicBezTo>
                  <a:cubicBezTo>
                    <a:pt x="4137" y="4064"/>
                    <a:pt x="7206" y="11836"/>
                    <a:pt x="7206" y="11836"/>
                  </a:cubicBezTo>
                  <a:cubicBezTo>
                    <a:pt x="7206" y="11836"/>
                    <a:pt x="1" y="12470"/>
                    <a:pt x="2069" y="20743"/>
                  </a:cubicBezTo>
                  <a:cubicBezTo>
                    <a:pt x="3161" y="25058"/>
                    <a:pt x="6332" y="26474"/>
                    <a:pt x="9431" y="26474"/>
                  </a:cubicBezTo>
                  <a:cubicBezTo>
                    <a:pt x="12298" y="26474"/>
                    <a:pt x="15104" y="25262"/>
                    <a:pt x="16146" y="24012"/>
                  </a:cubicBezTo>
                  <a:cubicBezTo>
                    <a:pt x="16146" y="24012"/>
                    <a:pt x="16813" y="30583"/>
                    <a:pt x="24051" y="30950"/>
                  </a:cubicBezTo>
                  <a:cubicBezTo>
                    <a:pt x="24382" y="30967"/>
                    <a:pt x="24701" y="30975"/>
                    <a:pt x="25009" y="30975"/>
                  </a:cubicBezTo>
                  <a:cubicBezTo>
                    <a:pt x="31447" y="30975"/>
                    <a:pt x="33058" y="27481"/>
                    <a:pt x="33058" y="27481"/>
                  </a:cubicBezTo>
                  <a:cubicBezTo>
                    <a:pt x="33058" y="27481"/>
                    <a:pt x="36830" y="31014"/>
                    <a:pt x="40903" y="31014"/>
                  </a:cubicBezTo>
                  <a:cubicBezTo>
                    <a:pt x="42314" y="31014"/>
                    <a:pt x="43761" y="30590"/>
                    <a:pt x="45100" y="29449"/>
                  </a:cubicBezTo>
                  <a:cubicBezTo>
                    <a:pt x="50303" y="25012"/>
                    <a:pt x="45400" y="19208"/>
                    <a:pt x="42731" y="18941"/>
                  </a:cubicBezTo>
                  <a:cubicBezTo>
                    <a:pt x="42731" y="18941"/>
                    <a:pt x="49703" y="14271"/>
                    <a:pt x="45233" y="7200"/>
                  </a:cubicBezTo>
                  <a:cubicBezTo>
                    <a:pt x="42699" y="3171"/>
                    <a:pt x="38630" y="719"/>
                    <a:pt x="34348" y="719"/>
                  </a:cubicBezTo>
                  <a:cubicBezTo>
                    <a:pt x="31078" y="719"/>
                    <a:pt x="27684" y="2149"/>
                    <a:pt x="24752" y="5398"/>
                  </a:cubicBezTo>
                  <a:cubicBezTo>
                    <a:pt x="24752" y="5398"/>
                    <a:pt x="22007" y="0"/>
                    <a:pt x="16347" y="0"/>
                  </a:cubicBezTo>
                  <a:close/>
                </a:path>
              </a:pathLst>
            </a:custGeom>
            <a:solidFill>
              <a:srgbClr val="65C2E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71" name="Google Shape;663;p36">
              <a:extLst>
                <a:ext uri="{FF2B5EF4-FFF2-40B4-BE49-F238E27FC236}">
                  <a16:creationId xmlns:a16="http://schemas.microsoft.com/office/drawing/2014/main" xmlns="" id="{D8365F09-628F-4A47-9691-B9BD1BD87B4B}"/>
                </a:ext>
              </a:extLst>
            </p:cNvPr>
            <p:cNvSpPr/>
            <p:nvPr/>
          </p:nvSpPr>
          <p:spPr>
            <a:xfrm flipH="1">
              <a:off x="3002356" y="258136"/>
              <a:ext cx="1211122" cy="802226"/>
            </a:xfrm>
            <a:custGeom>
              <a:avLst/>
              <a:gdLst/>
              <a:ahLst/>
              <a:cxnLst/>
              <a:rect l="l" t="t" r="r" b="b"/>
              <a:pathLst>
                <a:path w="48703" h="32260" extrusionOk="0">
                  <a:moveTo>
                    <a:pt x="15632" y="1274"/>
                  </a:moveTo>
                  <a:cubicBezTo>
                    <a:pt x="20788" y="1274"/>
                    <a:pt x="23314" y="6033"/>
                    <a:pt x="23451" y="6308"/>
                  </a:cubicBezTo>
                  <a:cubicBezTo>
                    <a:pt x="23551" y="6474"/>
                    <a:pt x="23718" y="6608"/>
                    <a:pt x="23918" y="6641"/>
                  </a:cubicBezTo>
                  <a:cubicBezTo>
                    <a:pt x="23944" y="6646"/>
                    <a:pt x="23970" y="6648"/>
                    <a:pt x="23997" y="6648"/>
                  </a:cubicBezTo>
                  <a:cubicBezTo>
                    <a:pt x="24170" y="6648"/>
                    <a:pt x="24340" y="6557"/>
                    <a:pt x="24485" y="6441"/>
                  </a:cubicBezTo>
                  <a:cubicBezTo>
                    <a:pt x="27087" y="3502"/>
                    <a:pt x="30280" y="1968"/>
                    <a:pt x="33573" y="1968"/>
                  </a:cubicBezTo>
                  <a:cubicBezTo>
                    <a:pt x="33867" y="1968"/>
                    <a:pt x="34163" y="1980"/>
                    <a:pt x="34459" y="2005"/>
                  </a:cubicBezTo>
                  <a:cubicBezTo>
                    <a:pt x="38195" y="2305"/>
                    <a:pt x="41664" y="4540"/>
                    <a:pt x="43932" y="8142"/>
                  </a:cubicBezTo>
                  <a:cubicBezTo>
                    <a:pt x="48035" y="14647"/>
                    <a:pt x="41897" y="18850"/>
                    <a:pt x="41630" y="19050"/>
                  </a:cubicBezTo>
                  <a:cubicBezTo>
                    <a:pt x="41130" y="19350"/>
                    <a:pt x="41330" y="20118"/>
                    <a:pt x="41897" y="20184"/>
                  </a:cubicBezTo>
                  <a:cubicBezTo>
                    <a:pt x="43065" y="20318"/>
                    <a:pt x="45099" y="21885"/>
                    <a:pt x="45800" y="24187"/>
                  </a:cubicBezTo>
                  <a:cubicBezTo>
                    <a:pt x="46234" y="25555"/>
                    <a:pt x="46234" y="27623"/>
                    <a:pt x="43932" y="29591"/>
                  </a:cubicBezTo>
                  <a:cubicBezTo>
                    <a:pt x="42743" y="30603"/>
                    <a:pt x="41443" y="30982"/>
                    <a:pt x="40163" y="30982"/>
                  </a:cubicBezTo>
                  <a:cubicBezTo>
                    <a:pt x="36381" y="30982"/>
                    <a:pt x="32774" y="27673"/>
                    <a:pt x="32724" y="27623"/>
                  </a:cubicBezTo>
                  <a:cubicBezTo>
                    <a:pt x="32591" y="27523"/>
                    <a:pt x="32457" y="27456"/>
                    <a:pt x="32290" y="27456"/>
                  </a:cubicBezTo>
                  <a:lnTo>
                    <a:pt x="32157" y="27456"/>
                  </a:lnTo>
                  <a:cubicBezTo>
                    <a:pt x="31957" y="27489"/>
                    <a:pt x="31790" y="27623"/>
                    <a:pt x="31723" y="27790"/>
                  </a:cubicBezTo>
                  <a:cubicBezTo>
                    <a:pt x="31660" y="27948"/>
                    <a:pt x="30145" y="30949"/>
                    <a:pt x="24244" y="30949"/>
                  </a:cubicBezTo>
                  <a:cubicBezTo>
                    <a:pt x="23946" y="30949"/>
                    <a:pt x="23638" y="30941"/>
                    <a:pt x="23317" y="30925"/>
                  </a:cubicBezTo>
                  <a:cubicBezTo>
                    <a:pt x="16713" y="30592"/>
                    <a:pt x="16045" y="24821"/>
                    <a:pt x="16012" y="24554"/>
                  </a:cubicBezTo>
                  <a:cubicBezTo>
                    <a:pt x="15969" y="24213"/>
                    <a:pt x="15668" y="23994"/>
                    <a:pt x="15369" y="23994"/>
                  </a:cubicBezTo>
                  <a:cubicBezTo>
                    <a:pt x="15200" y="23994"/>
                    <a:pt x="15032" y="24064"/>
                    <a:pt x="14911" y="24220"/>
                  </a:cubicBezTo>
                  <a:cubicBezTo>
                    <a:pt x="13994" y="25300"/>
                    <a:pt x="11395" y="26467"/>
                    <a:pt x="8669" y="26467"/>
                  </a:cubicBezTo>
                  <a:cubicBezTo>
                    <a:pt x="8026" y="26467"/>
                    <a:pt x="7376" y="26402"/>
                    <a:pt x="6739" y="26255"/>
                  </a:cubicBezTo>
                  <a:cubicBezTo>
                    <a:pt x="4237" y="25688"/>
                    <a:pt x="2602" y="23987"/>
                    <a:pt x="1902" y="21218"/>
                  </a:cubicBezTo>
                  <a:cubicBezTo>
                    <a:pt x="1268" y="18683"/>
                    <a:pt x="1468" y="16715"/>
                    <a:pt x="2502" y="15281"/>
                  </a:cubicBezTo>
                  <a:cubicBezTo>
                    <a:pt x="3903" y="13313"/>
                    <a:pt x="6472" y="13079"/>
                    <a:pt x="6472" y="13079"/>
                  </a:cubicBezTo>
                  <a:cubicBezTo>
                    <a:pt x="6906" y="13046"/>
                    <a:pt x="7172" y="12646"/>
                    <a:pt x="7006" y="12245"/>
                  </a:cubicBezTo>
                  <a:cubicBezTo>
                    <a:pt x="6906" y="11945"/>
                    <a:pt x="4237" y="5040"/>
                    <a:pt x="11909" y="2038"/>
                  </a:cubicBezTo>
                  <a:cubicBezTo>
                    <a:pt x="13275" y="1498"/>
                    <a:pt x="14515" y="1274"/>
                    <a:pt x="15632" y="1274"/>
                  </a:cubicBezTo>
                  <a:close/>
                  <a:moveTo>
                    <a:pt x="15606" y="0"/>
                  </a:moveTo>
                  <a:cubicBezTo>
                    <a:pt x="14359" y="0"/>
                    <a:pt x="12983" y="245"/>
                    <a:pt x="11475" y="837"/>
                  </a:cubicBezTo>
                  <a:cubicBezTo>
                    <a:pt x="8774" y="1904"/>
                    <a:pt x="6906" y="3572"/>
                    <a:pt x="5972" y="5741"/>
                  </a:cubicBezTo>
                  <a:cubicBezTo>
                    <a:pt x="5171" y="7742"/>
                    <a:pt x="5071" y="9944"/>
                    <a:pt x="5671" y="11978"/>
                  </a:cubicBezTo>
                  <a:cubicBezTo>
                    <a:pt x="4003" y="12312"/>
                    <a:pt x="2536" y="13246"/>
                    <a:pt x="1535" y="14580"/>
                  </a:cubicBezTo>
                  <a:cubicBezTo>
                    <a:pt x="267" y="16315"/>
                    <a:pt x="1" y="18650"/>
                    <a:pt x="734" y="21519"/>
                  </a:cubicBezTo>
                  <a:cubicBezTo>
                    <a:pt x="1735" y="25621"/>
                    <a:pt x="4437" y="27022"/>
                    <a:pt x="6505" y="27523"/>
                  </a:cubicBezTo>
                  <a:cubicBezTo>
                    <a:pt x="7185" y="27674"/>
                    <a:pt x="7896" y="27743"/>
                    <a:pt x="8611" y="27743"/>
                  </a:cubicBezTo>
                  <a:cubicBezTo>
                    <a:pt x="11054" y="27743"/>
                    <a:pt x="13548" y="26939"/>
                    <a:pt x="15045" y="25855"/>
                  </a:cubicBezTo>
                  <a:cubicBezTo>
                    <a:pt x="15612" y="27856"/>
                    <a:pt x="17513" y="31893"/>
                    <a:pt x="23284" y="32193"/>
                  </a:cubicBezTo>
                  <a:cubicBezTo>
                    <a:pt x="23634" y="32211"/>
                    <a:pt x="23973" y="32220"/>
                    <a:pt x="24300" y="32220"/>
                  </a:cubicBezTo>
                  <a:cubicBezTo>
                    <a:pt x="29325" y="32220"/>
                    <a:pt x="31612" y="30151"/>
                    <a:pt x="32457" y="29024"/>
                  </a:cubicBezTo>
                  <a:cubicBezTo>
                    <a:pt x="33691" y="30025"/>
                    <a:pt x="36860" y="32260"/>
                    <a:pt x="40229" y="32260"/>
                  </a:cubicBezTo>
                  <a:cubicBezTo>
                    <a:pt x="41897" y="32260"/>
                    <a:pt x="43532" y="31659"/>
                    <a:pt x="44799" y="30525"/>
                  </a:cubicBezTo>
                  <a:cubicBezTo>
                    <a:pt x="47001" y="28657"/>
                    <a:pt x="47768" y="26255"/>
                    <a:pt x="47034" y="23787"/>
                  </a:cubicBezTo>
                  <a:cubicBezTo>
                    <a:pt x="46400" y="21852"/>
                    <a:pt x="45066" y="20251"/>
                    <a:pt x="43298" y="19284"/>
                  </a:cubicBezTo>
                  <a:cubicBezTo>
                    <a:pt x="45133" y="17616"/>
                    <a:pt x="48702" y="13313"/>
                    <a:pt x="45033" y="7475"/>
                  </a:cubicBezTo>
                  <a:cubicBezTo>
                    <a:pt x="42531" y="3539"/>
                    <a:pt x="38728" y="1104"/>
                    <a:pt x="34592" y="737"/>
                  </a:cubicBezTo>
                  <a:cubicBezTo>
                    <a:pt x="34279" y="712"/>
                    <a:pt x="33966" y="699"/>
                    <a:pt x="33653" y="699"/>
                  </a:cubicBezTo>
                  <a:cubicBezTo>
                    <a:pt x="30240" y="699"/>
                    <a:pt x="26902" y="2192"/>
                    <a:pt x="24151" y="4973"/>
                  </a:cubicBezTo>
                  <a:cubicBezTo>
                    <a:pt x="23099" y="3421"/>
                    <a:pt x="20261" y="0"/>
                    <a:pt x="15606" y="0"/>
                  </a:cubicBezTo>
                  <a:close/>
                </a:path>
              </a:pathLst>
            </a:custGeom>
            <a:solidFill>
              <a:srgbClr val="0000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173" name="Google Shape;307;p31">
            <a:extLst>
              <a:ext uri="{FF2B5EF4-FFF2-40B4-BE49-F238E27FC236}">
                <a16:creationId xmlns:a16="http://schemas.microsoft.com/office/drawing/2014/main" xmlns="" id="{FCB8A47E-4FFF-4EE6-AF44-BFC5E0A45E3E}"/>
              </a:ext>
            </a:extLst>
          </p:cNvPr>
          <p:cNvGrpSpPr/>
          <p:nvPr/>
        </p:nvGrpSpPr>
        <p:grpSpPr>
          <a:xfrm flipH="1">
            <a:off x="7817440" y="3901424"/>
            <a:ext cx="663620" cy="729824"/>
            <a:chOff x="4614472" y="3306239"/>
            <a:chExt cx="1250969" cy="1538476"/>
          </a:xfrm>
        </p:grpSpPr>
        <p:sp>
          <p:nvSpPr>
            <p:cNvPr id="174" name="Google Shape;308;p31">
              <a:extLst>
                <a:ext uri="{FF2B5EF4-FFF2-40B4-BE49-F238E27FC236}">
                  <a16:creationId xmlns:a16="http://schemas.microsoft.com/office/drawing/2014/main" xmlns="" id="{51682AB7-EB6D-436D-B5A6-F3297ACCA408}"/>
                </a:ext>
              </a:extLst>
            </p:cNvPr>
            <p:cNvSpPr/>
            <p:nvPr/>
          </p:nvSpPr>
          <p:spPr>
            <a:xfrm>
              <a:off x="5279593" y="4553318"/>
              <a:ext cx="53466" cy="236485"/>
            </a:xfrm>
            <a:custGeom>
              <a:avLst/>
              <a:gdLst/>
              <a:ahLst/>
              <a:cxnLst/>
              <a:rect l="l" t="t" r="r" b="b"/>
              <a:pathLst>
                <a:path w="702" h="3105" fill="none" extrusionOk="0">
                  <a:moveTo>
                    <a:pt x="0" y="0"/>
                  </a:moveTo>
                  <a:lnTo>
                    <a:pt x="0" y="2604"/>
                  </a:lnTo>
                  <a:lnTo>
                    <a:pt x="701" y="3105"/>
                  </a:lnTo>
                </a:path>
              </a:pathLst>
            </a:custGeom>
            <a:noFill/>
            <a:ln w="19050" cap="rnd" cmpd="sng">
              <a:solidFill>
                <a:srgbClr val="0E27AB"/>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 name="Google Shape;309;p31">
              <a:extLst>
                <a:ext uri="{FF2B5EF4-FFF2-40B4-BE49-F238E27FC236}">
                  <a16:creationId xmlns:a16="http://schemas.microsoft.com/office/drawing/2014/main" xmlns="" id="{5CD93F06-EFB8-4E1A-AF6E-122DA653CEBB}"/>
                </a:ext>
              </a:extLst>
            </p:cNvPr>
            <p:cNvSpPr/>
            <p:nvPr/>
          </p:nvSpPr>
          <p:spPr>
            <a:xfrm>
              <a:off x="4614472" y="3306239"/>
              <a:ext cx="1250969" cy="1309233"/>
            </a:xfrm>
            <a:custGeom>
              <a:avLst/>
              <a:gdLst/>
              <a:ahLst/>
              <a:cxnLst/>
              <a:rect l="l" t="t" r="r" b="b"/>
              <a:pathLst>
                <a:path w="16425" h="17190" extrusionOk="0">
                  <a:moveTo>
                    <a:pt x="12104" y="0"/>
                  </a:moveTo>
                  <a:cubicBezTo>
                    <a:pt x="12009" y="0"/>
                    <a:pt x="11897" y="89"/>
                    <a:pt x="11778" y="311"/>
                  </a:cubicBezTo>
                  <a:cubicBezTo>
                    <a:pt x="11477" y="852"/>
                    <a:pt x="10336" y="1353"/>
                    <a:pt x="9534" y="1653"/>
                  </a:cubicBezTo>
                  <a:cubicBezTo>
                    <a:pt x="9489" y="1652"/>
                    <a:pt x="9443" y="1652"/>
                    <a:pt x="9397" y="1652"/>
                  </a:cubicBezTo>
                  <a:cubicBezTo>
                    <a:pt x="5391" y="1652"/>
                    <a:pt x="1136" y="5103"/>
                    <a:pt x="602" y="9044"/>
                  </a:cubicBezTo>
                  <a:cubicBezTo>
                    <a:pt x="1" y="13270"/>
                    <a:pt x="3065" y="16515"/>
                    <a:pt x="7291" y="17096"/>
                  </a:cubicBezTo>
                  <a:cubicBezTo>
                    <a:pt x="7738" y="17159"/>
                    <a:pt x="8181" y="17190"/>
                    <a:pt x="8615" y="17190"/>
                  </a:cubicBezTo>
                  <a:cubicBezTo>
                    <a:pt x="12303" y="17190"/>
                    <a:pt x="15404" y="14948"/>
                    <a:pt x="15924" y="11167"/>
                  </a:cubicBezTo>
                  <a:cubicBezTo>
                    <a:pt x="16424" y="7762"/>
                    <a:pt x="15203" y="4117"/>
                    <a:pt x="12519" y="2495"/>
                  </a:cubicBezTo>
                  <a:cubicBezTo>
                    <a:pt x="12879" y="2294"/>
                    <a:pt x="13180" y="2014"/>
                    <a:pt x="13380" y="1673"/>
                  </a:cubicBezTo>
                  <a:cubicBezTo>
                    <a:pt x="13587" y="1279"/>
                    <a:pt x="13569" y="1170"/>
                    <a:pt x="13481" y="1170"/>
                  </a:cubicBezTo>
                  <a:cubicBezTo>
                    <a:pt x="13399" y="1170"/>
                    <a:pt x="13257" y="1265"/>
                    <a:pt x="13180" y="1313"/>
                  </a:cubicBezTo>
                  <a:cubicBezTo>
                    <a:pt x="12719" y="1533"/>
                    <a:pt x="12238" y="1753"/>
                    <a:pt x="11778" y="1934"/>
                  </a:cubicBezTo>
                  <a:cubicBezTo>
                    <a:pt x="11998" y="1673"/>
                    <a:pt x="12178" y="1373"/>
                    <a:pt x="12298" y="1052"/>
                  </a:cubicBezTo>
                  <a:cubicBezTo>
                    <a:pt x="12488" y="644"/>
                    <a:pt x="12359" y="0"/>
                    <a:pt x="12104" y="0"/>
                  </a:cubicBezTo>
                  <a:close/>
                </a:path>
              </a:pathLst>
            </a:custGeom>
            <a:solidFill>
              <a:srgbClr val="FFF254"/>
            </a:solidFill>
            <a:ln w="19050" cap="rnd" cmpd="sng">
              <a:solidFill>
                <a:srgbClr val="0E27AB"/>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 name="Google Shape;310;p31">
              <a:extLst>
                <a:ext uri="{FF2B5EF4-FFF2-40B4-BE49-F238E27FC236}">
                  <a16:creationId xmlns:a16="http://schemas.microsoft.com/office/drawing/2014/main" xmlns="" id="{109E8AE4-F280-44F6-B228-0FAE500A73BB}"/>
                </a:ext>
              </a:extLst>
            </p:cNvPr>
            <p:cNvSpPr/>
            <p:nvPr/>
          </p:nvSpPr>
          <p:spPr>
            <a:xfrm>
              <a:off x="5505336" y="4077381"/>
              <a:ext cx="120565" cy="100763"/>
            </a:xfrm>
            <a:custGeom>
              <a:avLst/>
              <a:gdLst/>
              <a:ahLst/>
              <a:cxnLst/>
              <a:rect l="l" t="t" r="r" b="b"/>
              <a:pathLst>
                <a:path w="1583" h="1323" extrusionOk="0">
                  <a:moveTo>
                    <a:pt x="1463" y="0"/>
                  </a:moveTo>
                  <a:lnTo>
                    <a:pt x="21" y="101"/>
                  </a:lnTo>
                  <a:cubicBezTo>
                    <a:pt x="1" y="722"/>
                    <a:pt x="281" y="1142"/>
                    <a:pt x="822" y="1322"/>
                  </a:cubicBezTo>
                  <a:lnTo>
                    <a:pt x="1583" y="281"/>
                  </a:lnTo>
                  <a:lnTo>
                    <a:pt x="802" y="561"/>
                  </a:lnTo>
                  <a:lnTo>
                    <a:pt x="802" y="561"/>
                  </a:lnTo>
                  <a:lnTo>
                    <a:pt x="1463" y="0"/>
                  </a:lnTo>
                  <a:close/>
                </a:path>
              </a:pathLst>
            </a:custGeom>
            <a:solidFill>
              <a:srgbClr val="FFFFFF"/>
            </a:solidFill>
            <a:ln w="19050" cap="rnd" cmpd="sng">
              <a:solidFill>
                <a:srgbClr val="0E27AB"/>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 name="Google Shape;311;p31">
              <a:extLst>
                <a:ext uri="{FF2B5EF4-FFF2-40B4-BE49-F238E27FC236}">
                  <a16:creationId xmlns:a16="http://schemas.microsoft.com/office/drawing/2014/main" xmlns="" id="{CE4E88AC-0DF9-4ADD-8ACB-E8C9094AD8E5}"/>
                </a:ext>
              </a:extLst>
            </p:cNvPr>
            <p:cNvSpPr/>
            <p:nvPr/>
          </p:nvSpPr>
          <p:spPr>
            <a:xfrm>
              <a:off x="5685306" y="3932444"/>
              <a:ext cx="67251" cy="56665"/>
            </a:xfrm>
            <a:custGeom>
              <a:avLst/>
              <a:gdLst/>
              <a:ahLst/>
              <a:cxnLst/>
              <a:rect l="l" t="t" r="r" b="b"/>
              <a:pathLst>
                <a:path w="883" h="744" extrusionOk="0">
                  <a:moveTo>
                    <a:pt x="502" y="1"/>
                  </a:moveTo>
                  <a:cubicBezTo>
                    <a:pt x="181" y="1"/>
                    <a:pt x="1" y="401"/>
                    <a:pt x="241" y="642"/>
                  </a:cubicBezTo>
                  <a:cubicBezTo>
                    <a:pt x="318" y="712"/>
                    <a:pt x="411" y="744"/>
                    <a:pt x="502" y="744"/>
                  </a:cubicBezTo>
                  <a:cubicBezTo>
                    <a:pt x="696" y="744"/>
                    <a:pt x="882" y="600"/>
                    <a:pt x="882" y="381"/>
                  </a:cubicBezTo>
                  <a:cubicBezTo>
                    <a:pt x="882" y="181"/>
                    <a:pt x="702" y="1"/>
                    <a:pt x="502" y="1"/>
                  </a:cubicBezTo>
                  <a:close/>
                </a:path>
              </a:pathLst>
            </a:custGeom>
            <a:solidFill>
              <a:srgbClr val="0E27AB"/>
            </a:solidFill>
            <a:ln w="7000" cap="flat" cmpd="sng">
              <a:solidFill>
                <a:srgbClr val="0E27AB"/>
              </a:solidFill>
              <a:prstDash val="solid"/>
              <a:miter lim="20028"/>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8" name="Google Shape;312;p31">
              <a:extLst>
                <a:ext uri="{FF2B5EF4-FFF2-40B4-BE49-F238E27FC236}">
                  <a16:creationId xmlns:a16="http://schemas.microsoft.com/office/drawing/2014/main" xmlns="" id="{3D419084-AB7C-4A85-AE8B-7CE6DA43F5CF}"/>
                </a:ext>
              </a:extLst>
            </p:cNvPr>
            <p:cNvSpPr/>
            <p:nvPr/>
          </p:nvSpPr>
          <p:spPr>
            <a:xfrm>
              <a:off x="5217064" y="4178067"/>
              <a:ext cx="65652" cy="56132"/>
            </a:xfrm>
            <a:custGeom>
              <a:avLst/>
              <a:gdLst/>
              <a:ahLst/>
              <a:cxnLst/>
              <a:rect l="l" t="t" r="r" b="b"/>
              <a:pathLst>
                <a:path w="862" h="737" extrusionOk="0">
                  <a:moveTo>
                    <a:pt x="501" y="0"/>
                  </a:moveTo>
                  <a:cubicBezTo>
                    <a:pt x="160" y="0"/>
                    <a:pt x="0" y="401"/>
                    <a:pt x="241" y="621"/>
                  </a:cubicBezTo>
                  <a:cubicBezTo>
                    <a:pt x="313" y="701"/>
                    <a:pt x="406" y="736"/>
                    <a:pt x="497" y="736"/>
                  </a:cubicBezTo>
                  <a:cubicBezTo>
                    <a:pt x="682" y="736"/>
                    <a:pt x="861" y="589"/>
                    <a:pt x="861" y="361"/>
                  </a:cubicBezTo>
                  <a:cubicBezTo>
                    <a:pt x="861" y="161"/>
                    <a:pt x="701" y="0"/>
                    <a:pt x="501" y="0"/>
                  </a:cubicBezTo>
                  <a:close/>
                </a:path>
              </a:pathLst>
            </a:custGeom>
            <a:solidFill>
              <a:srgbClr val="0E27AB"/>
            </a:solidFill>
            <a:ln w="7000" cap="flat" cmpd="sng">
              <a:solidFill>
                <a:srgbClr val="0E27AB"/>
              </a:solidFill>
              <a:prstDash val="solid"/>
              <a:miter lim="20028"/>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9" name="Google Shape;313;p31">
              <a:extLst>
                <a:ext uri="{FF2B5EF4-FFF2-40B4-BE49-F238E27FC236}">
                  <a16:creationId xmlns:a16="http://schemas.microsoft.com/office/drawing/2014/main" xmlns="" id="{EAFCD148-1C41-41FF-BAC8-FA35CCEBC7BA}"/>
                </a:ext>
              </a:extLst>
            </p:cNvPr>
            <p:cNvSpPr/>
            <p:nvPr/>
          </p:nvSpPr>
          <p:spPr>
            <a:xfrm>
              <a:off x="5111808" y="4553318"/>
              <a:ext cx="51943" cy="291398"/>
            </a:xfrm>
            <a:custGeom>
              <a:avLst/>
              <a:gdLst/>
              <a:ahLst/>
              <a:cxnLst/>
              <a:rect l="l" t="t" r="r" b="b"/>
              <a:pathLst>
                <a:path w="682" h="3826" fill="none" extrusionOk="0">
                  <a:moveTo>
                    <a:pt x="0" y="0"/>
                  </a:moveTo>
                  <a:lnTo>
                    <a:pt x="0" y="3345"/>
                  </a:lnTo>
                  <a:lnTo>
                    <a:pt x="681" y="3826"/>
                  </a:lnTo>
                </a:path>
              </a:pathLst>
            </a:custGeom>
            <a:noFill/>
            <a:ln w="19050" cap="rnd" cmpd="sng">
              <a:solidFill>
                <a:srgbClr val="0E27AB"/>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0" name="Google Shape;314;p31">
              <a:extLst>
                <a:ext uri="{FF2B5EF4-FFF2-40B4-BE49-F238E27FC236}">
                  <a16:creationId xmlns:a16="http://schemas.microsoft.com/office/drawing/2014/main" xmlns="" id="{0DAB4F0C-FC83-43D5-BB8C-38C7D5D57B41}"/>
                </a:ext>
              </a:extLst>
            </p:cNvPr>
            <p:cNvSpPr/>
            <p:nvPr/>
          </p:nvSpPr>
          <p:spPr>
            <a:xfrm>
              <a:off x="4707542" y="4178067"/>
              <a:ext cx="296044" cy="228868"/>
            </a:xfrm>
            <a:custGeom>
              <a:avLst/>
              <a:gdLst/>
              <a:ahLst/>
              <a:cxnLst/>
              <a:rect l="l" t="t" r="r" b="b"/>
              <a:pathLst>
                <a:path w="3887" h="3005" fill="none" extrusionOk="0">
                  <a:moveTo>
                    <a:pt x="3886" y="0"/>
                  </a:moveTo>
                  <a:cubicBezTo>
                    <a:pt x="3886" y="0"/>
                    <a:pt x="1" y="0"/>
                    <a:pt x="662" y="922"/>
                  </a:cubicBezTo>
                  <a:cubicBezTo>
                    <a:pt x="1322" y="1863"/>
                    <a:pt x="2664" y="1262"/>
                    <a:pt x="2664" y="1262"/>
                  </a:cubicBezTo>
                  <a:cubicBezTo>
                    <a:pt x="2664" y="1262"/>
                    <a:pt x="1222" y="3005"/>
                    <a:pt x="2064" y="2925"/>
                  </a:cubicBezTo>
                  <a:cubicBezTo>
                    <a:pt x="2564" y="2844"/>
                    <a:pt x="3005" y="2544"/>
                    <a:pt x="3245" y="2083"/>
                  </a:cubicBezTo>
                </a:path>
              </a:pathLst>
            </a:custGeom>
            <a:noFill/>
            <a:ln w="19050" cap="rnd" cmpd="sng">
              <a:solidFill>
                <a:srgbClr val="0E27AB"/>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56" name="Picture 2" descr="DAN TAN CU">
            <a:extLst>
              <a:ext uri="{FF2B5EF4-FFF2-40B4-BE49-F238E27FC236}">
                <a16:creationId xmlns:a16="http://schemas.microsoft.com/office/drawing/2014/main" xmlns="" id="{5A2AF40A-A925-48F3-B4F7-1BA0342A9B1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09324" y="896827"/>
            <a:ext cx="1974929" cy="1234330"/>
          </a:xfrm>
          <a:prstGeom prst="snip2DiagRect">
            <a:avLst/>
          </a:prstGeom>
          <a:solidFill>
            <a:srgbClr val="FFFFFF">
              <a:shade val="85000"/>
            </a:srgbClr>
          </a:solidFill>
          <a:ln w="88900" cap="sq">
            <a:solidFill>
              <a:srgbClr val="FFFFFF"/>
            </a:solidFill>
            <a:miter lim="800000"/>
          </a:ln>
          <a:effectLst>
            <a:outerShdw blurRad="88900" algn="tl" rotWithShape="0">
              <a:srgbClr val="000000">
                <a:alpha val="45000"/>
              </a:srgbClr>
            </a:outerShdw>
          </a:effectLst>
          <a:scene3d>
            <a:camera prst="orthographicFront"/>
            <a:lightRig rig="twoPt" dir="t">
              <a:rot lat="0" lon="0" rev="7200000"/>
            </a:lightRig>
          </a:scene3d>
          <a:sp3d>
            <a:bevelT w="25400" h="19050"/>
            <a:contourClr>
              <a:srgbClr val="FFFFFF"/>
            </a:contourClr>
          </a:sp3d>
        </p:spPr>
      </p:pic>
      <p:pic>
        <p:nvPicPr>
          <p:cNvPr id="57" name="Picture 4" descr="https://encrypted-tbn1.gstatic.com/images?q=tbn:ANd9GcTm9zTBr0fZvFnF_LLoheh3OcP1r9b96mdNWvVs8iLzHpXaIXRN3w">
            <a:extLst>
              <a:ext uri="{FF2B5EF4-FFF2-40B4-BE49-F238E27FC236}">
                <a16:creationId xmlns:a16="http://schemas.microsoft.com/office/drawing/2014/main" xmlns="" id="{B4D9C60D-B7BD-4161-93B2-CB5F9ED8C397}"/>
              </a:ext>
            </a:extLst>
          </p:cNvPr>
          <p:cNvPicPr>
            <a:picLocks noChangeAspect="1" noChangeArrowheads="1"/>
          </p:cNvPicPr>
          <p:nvPr/>
        </p:nvPicPr>
        <p:blipFill>
          <a:blip r:embed="rId4" r:link="rId5">
            <a:extLst>
              <a:ext uri="{28A0092B-C50C-407E-A947-70E740481C1C}">
                <a14:useLocalDpi xmlns:a14="http://schemas.microsoft.com/office/drawing/2010/main" val="0"/>
              </a:ext>
            </a:extLst>
          </a:blip>
          <a:srcRect/>
          <a:stretch>
            <a:fillRect/>
          </a:stretch>
        </p:blipFill>
        <p:spPr bwMode="auto">
          <a:xfrm>
            <a:off x="1029350" y="573967"/>
            <a:ext cx="2289985" cy="1557190"/>
          </a:xfrm>
          <a:prstGeom prst="snip2DiagRect">
            <a:avLst/>
          </a:prstGeom>
          <a:solidFill>
            <a:srgbClr val="FFFFFF">
              <a:shade val="85000"/>
            </a:srgbClr>
          </a:solidFill>
          <a:ln w="88900" cap="sq">
            <a:solidFill>
              <a:srgbClr val="FFFFFF"/>
            </a:solidFill>
            <a:miter lim="800000"/>
          </a:ln>
          <a:effectLst>
            <a:outerShdw blurRad="88900" algn="tl" rotWithShape="0">
              <a:srgbClr val="000000">
                <a:alpha val="45000"/>
              </a:srgbClr>
            </a:outerShdw>
          </a:effectLst>
          <a:scene3d>
            <a:camera prst="orthographicFront"/>
            <a:lightRig rig="twoPt" dir="t">
              <a:rot lat="0" lon="0" rev="7200000"/>
            </a:lightRig>
          </a:scene3d>
          <a:sp3d>
            <a:bevelT w="25400" h="19050"/>
            <a:contourClr>
              <a:srgbClr val="FFFFFF"/>
            </a:contourClr>
          </a:sp3d>
        </p:spPr>
      </p:pic>
      <p:pic>
        <p:nvPicPr>
          <p:cNvPr id="58" name="Picture 2" descr="ANH NHAN DAN DI KHANG CHIEN">
            <a:extLst>
              <a:ext uri="{FF2B5EF4-FFF2-40B4-BE49-F238E27FC236}">
                <a16:creationId xmlns:a16="http://schemas.microsoft.com/office/drawing/2014/main" xmlns="" id="{3C2B67BB-DB3E-4904-A651-A37FB392D513}"/>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945686" y="3013213"/>
            <a:ext cx="2486519" cy="1480687"/>
          </a:xfrm>
          <a:prstGeom prst="snip2DiagRect">
            <a:avLst/>
          </a:prstGeom>
          <a:solidFill>
            <a:srgbClr val="FFFFFF">
              <a:shade val="85000"/>
            </a:srgbClr>
          </a:solidFill>
          <a:ln w="88900" cap="sq">
            <a:solidFill>
              <a:srgbClr val="FFFFFF"/>
            </a:solidFill>
            <a:miter lim="800000"/>
          </a:ln>
          <a:effectLst>
            <a:outerShdw blurRad="88900" algn="tl" rotWithShape="0">
              <a:srgbClr val="000000">
                <a:alpha val="45000"/>
              </a:srgbClr>
            </a:outerShdw>
          </a:effectLst>
          <a:scene3d>
            <a:camera prst="orthographicFront"/>
            <a:lightRig rig="twoPt" dir="t">
              <a:rot lat="0" lon="0" rev="7200000"/>
            </a:lightRig>
          </a:scene3d>
          <a:sp3d>
            <a:bevelT w="25400" h="19050"/>
            <a:contourClr>
              <a:srgbClr val="FFFFFF"/>
            </a:contourClr>
          </a:sp3d>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10"/>
                                        </p:tgtEl>
                                        <p:attrNameLst>
                                          <p:attrName>style.visibility</p:attrName>
                                        </p:attrNameLst>
                                      </p:cBhvr>
                                      <p:to>
                                        <p:strVal val="visible"/>
                                      </p:to>
                                    </p:set>
                                    <p:animEffect transition="in" filter="fade">
                                      <p:cBhvr>
                                        <p:cTn id="7" dur="500"/>
                                        <p:tgtEl>
                                          <p:spTgt spid="110"/>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121"/>
                                        </p:tgtEl>
                                        <p:attrNameLst>
                                          <p:attrName>style.visibility</p:attrName>
                                        </p:attrNameLst>
                                      </p:cBhvr>
                                      <p:to>
                                        <p:strVal val="visible"/>
                                      </p:to>
                                    </p:set>
                                    <p:animEffect transition="in" filter="fade">
                                      <p:cBhvr>
                                        <p:cTn id="10" dur="500"/>
                                        <p:tgtEl>
                                          <p:spTgt spid="121"/>
                                        </p:tgtEl>
                                      </p:cBhvr>
                                    </p:animEffect>
                                  </p:childTnLst>
                                </p:cTn>
                              </p:par>
                            </p:childTnLst>
                          </p:cTn>
                        </p:par>
                      </p:childTnLst>
                    </p:cTn>
                  </p:par>
                  <p:par>
                    <p:cTn id="11" fill="hold">
                      <p:stCondLst>
                        <p:cond delay="indefinite"/>
                      </p:stCondLst>
                      <p:childTnLst>
                        <p:par>
                          <p:cTn id="12" fill="hold">
                            <p:stCondLst>
                              <p:cond delay="0"/>
                            </p:stCondLst>
                            <p:childTnLst>
                              <p:par>
                                <p:cTn id="13" presetID="1" presetClass="exit" presetSubtype="0" fill="hold" nodeType="clickEffect">
                                  <p:stCondLst>
                                    <p:cond delay="0"/>
                                  </p:stCondLst>
                                  <p:childTnLst>
                                    <p:set>
                                      <p:cBhvr>
                                        <p:cTn id="14" dur="1" fill="hold">
                                          <p:stCondLst>
                                            <p:cond delay="0"/>
                                          </p:stCondLst>
                                        </p:cTn>
                                        <p:tgtEl>
                                          <p:spTgt spid="110"/>
                                        </p:tgtEl>
                                        <p:attrNameLst>
                                          <p:attrName>style.visibility</p:attrName>
                                        </p:attrNameLst>
                                      </p:cBhvr>
                                      <p:to>
                                        <p:strVal val="hidden"/>
                                      </p:to>
                                    </p:set>
                                  </p:childTnLst>
                                </p:cTn>
                              </p:par>
                              <p:par>
                                <p:cTn id="15" presetID="1" presetClass="exit" presetSubtype="0" fill="hold" grpId="1" nodeType="withEffect">
                                  <p:stCondLst>
                                    <p:cond delay="0"/>
                                  </p:stCondLst>
                                  <p:childTnLst>
                                    <p:set>
                                      <p:cBhvr>
                                        <p:cTn id="16" dur="1" fill="hold">
                                          <p:stCondLst>
                                            <p:cond delay="0"/>
                                          </p:stCondLst>
                                        </p:cTn>
                                        <p:tgtEl>
                                          <p:spTgt spid="121"/>
                                        </p:tgtEl>
                                        <p:attrNameLst>
                                          <p:attrName>style.visibility</p:attrName>
                                        </p:attrNameLst>
                                      </p:cBhvr>
                                      <p:to>
                                        <p:strVal val="hidden"/>
                                      </p:to>
                                    </p:set>
                                  </p:childTnLst>
                                </p:cTn>
                              </p:par>
                            </p:childTnLst>
                          </p:cTn>
                        </p:par>
                        <p:par>
                          <p:cTn id="17" fill="hold">
                            <p:stCondLst>
                              <p:cond delay="0"/>
                            </p:stCondLst>
                            <p:childTnLst>
                              <p:par>
                                <p:cTn id="18" presetID="10" presetClass="entr" presetSubtype="0" fill="hold" nodeType="afterEffect">
                                  <p:stCondLst>
                                    <p:cond delay="0"/>
                                  </p:stCondLst>
                                  <p:childTnLst>
                                    <p:set>
                                      <p:cBhvr>
                                        <p:cTn id="19" dur="1" fill="hold">
                                          <p:stCondLst>
                                            <p:cond delay="0"/>
                                          </p:stCondLst>
                                        </p:cTn>
                                        <p:tgtEl>
                                          <p:spTgt spid="57"/>
                                        </p:tgtEl>
                                        <p:attrNameLst>
                                          <p:attrName>style.visibility</p:attrName>
                                        </p:attrNameLst>
                                      </p:cBhvr>
                                      <p:to>
                                        <p:strVal val="visible"/>
                                      </p:to>
                                    </p:set>
                                    <p:animEffect transition="in" filter="fade">
                                      <p:cBhvr>
                                        <p:cTn id="20" dur="500"/>
                                        <p:tgtEl>
                                          <p:spTgt spid="57"/>
                                        </p:tgtEl>
                                      </p:cBhvr>
                                    </p:animEffect>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nodeType="clickEffect">
                                  <p:stCondLst>
                                    <p:cond delay="0"/>
                                  </p:stCondLst>
                                  <p:childTnLst>
                                    <p:set>
                                      <p:cBhvr>
                                        <p:cTn id="24" dur="1" fill="hold">
                                          <p:stCondLst>
                                            <p:cond delay="0"/>
                                          </p:stCondLst>
                                        </p:cTn>
                                        <p:tgtEl>
                                          <p:spTgt spid="131"/>
                                        </p:tgtEl>
                                        <p:attrNameLst>
                                          <p:attrName>style.visibility</p:attrName>
                                        </p:attrNameLst>
                                      </p:cBhvr>
                                      <p:to>
                                        <p:strVal val="visible"/>
                                      </p:to>
                                    </p:set>
                                    <p:animEffect transition="in" filter="fade">
                                      <p:cBhvr>
                                        <p:cTn id="25" dur="500"/>
                                        <p:tgtEl>
                                          <p:spTgt spid="131"/>
                                        </p:tgtEl>
                                      </p:cBhvr>
                                    </p:animEffect>
                                  </p:childTnLst>
                                </p:cTn>
                              </p:par>
                              <p:par>
                                <p:cTn id="26" presetID="10" presetClass="entr" presetSubtype="0" fill="hold" grpId="0" nodeType="withEffect">
                                  <p:stCondLst>
                                    <p:cond delay="0"/>
                                  </p:stCondLst>
                                  <p:childTnLst>
                                    <p:set>
                                      <p:cBhvr>
                                        <p:cTn id="27" dur="1" fill="hold">
                                          <p:stCondLst>
                                            <p:cond delay="0"/>
                                          </p:stCondLst>
                                        </p:cTn>
                                        <p:tgtEl>
                                          <p:spTgt spid="135"/>
                                        </p:tgtEl>
                                        <p:attrNameLst>
                                          <p:attrName>style.visibility</p:attrName>
                                        </p:attrNameLst>
                                      </p:cBhvr>
                                      <p:to>
                                        <p:strVal val="visible"/>
                                      </p:to>
                                    </p:set>
                                    <p:animEffect transition="in" filter="fade">
                                      <p:cBhvr>
                                        <p:cTn id="28" dur="500"/>
                                        <p:tgtEl>
                                          <p:spTgt spid="135"/>
                                        </p:tgtEl>
                                      </p:cBhvr>
                                    </p:animEffect>
                                  </p:childTnLst>
                                </p:cTn>
                              </p:par>
                            </p:childTnLst>
                          </p:cTn>
                        </p:par>
                      </p:childTnLst>
                    </p:cTn>
                  </p:par>
                  <p:par>
                    <p:cTn id="29" fill="hold">
                      <p:stCondLst>
                        <p:cond delay="indefinite"/>
                      </p:stCondLst>
                      <p:childTnLst>
                        <p:par>
                          <p:cTn id="30" fill="hold">
                            <p:stCondLst>
                              <p:cond delay="0"/>
                            </p:stCondLst>
                            <p:childTnLst>
                              <p:par>
                                <p:cTn id="31" presetID="1" presetClass="exit" presetSubtype="0" fill="hold" nodeType="clickEffect">
                                  <p:stCondLst>
                                    <p:cond delay="0"/>
                                  </p:stCondLst>
                                  <p:childTnLst>
                                    <p:set>
                                      <p:cBhvr>
                                        <p:cTn id="32" dur="1" fill="hold">
                                          <p:stCondLst>
                                            <p:cond delay="0"/>
                                          </p:stCondLst>
                                        </p:cTn>
                                        <p:tgtEl>
                                          <p:spTgt spid="131"/>
                                        </p:tgtEl>
                                        <p:attrNameLst>
                                          <p:attrName>style.visibility</p:attrName>
                                        </p:attrNameLst>
                                      </p:cBhvr>
                                      <p:to>
                                        <p:strVal val="hidden"/>
                                      </p:to>
                                    </p:set>
                                  </p:childTnLst>
                                </p:cTn>
                              </p:par>
                              <p:par>
                                <p:cTn id="33" presetID="1" presetClass="exit" presetSubtype="0" fill="hold" grpId="1" nodeType="withEffect">
                                  <p:stCondLst>
                                    <p:cond delay="0"/>
                                  </p:stCondLst>
                                  <p:childTnLst>
                                    <p:set>
                                      <p:cBhvr>
                                        <p:cTn id="34" dur="1" fill="hold">
                                          <p:stCondLst>
                                            <p:cond delay="0"/>
                                          </p:stCondLst>
                                        </p:cTn>
                                        <p:tgtEl>
                                          <p:spTgt spid="135"/>
                                        </p:tgtEl>
                                        <p:attrNameLst>
                                          <p:attrName>style.visibility</p:attrName>
                                        </p:attrNameLst>
                                      </p:cBhvr>
                                      <p:to>
                                        <p:strVal val="hidden"/>
                                      </p:to>
                                    </p:set>
                                  </p:childTnLst>
                                </p:cTn>
                              </p:par>
                            </p:childTnLst>
                          </p:cTn>
                        </p:par>
                        <p:par>
                          <p:cTn id="35" fill="hold">
                            <p:stCondLst>
                              <p:cond delay="0"/>
                            </p:stCondLst>
                            <p:childTnLst>
                              <p:par>
                                <p:cTn id="36" presetID="10" presetClass="entr" presetSubtype="0" fill="hold" nodeType="afterEffect">
                                  <p:stCondLst>
                                    <p:cond delay="0"/>
                                  </p:stCondLst>
                                  <p:childTnLst>
                                    <p:set>
                                      <p:cBhvr>
                                        <p:cTn id="37" dur="1" fill="hold">
                                          <p:stCondLst>
                                            <p:cond delay="0"/>
                                          </p:stCondLst>
                                        </p:cTn>
                                        <p:tgtEl>
                                          <p:spTgt spid="58"/>
                                        </p:tgtEl>
                                        <p:attrNameLst>
                                          <p:attrName>style.visibility</p:attrName>
                                        </p:attrNameLst>
                                      </p:cBhvr>
                                      <p:to>
                                        <p:strVal val="visible"/>
                                      </p:to>
                                    </p:set>
                                    <p:animEffect transition="in" filter="fade">
                                      <p:cBhvr>
                                        <p:cTn id="38" dur="500"/>
                                        <p:tgtEl>
                                          <p:spTgt spid="58"/>
                                        </p:tgtEl>
                                      </p:cBhvr>
                                    </p:animEffect>
                                  </p:childTnLst>
                                </p:cTn>
                              </p:par>
                            </p:childTnLst>
                          </p:cTn>
                        </p:par>
                      </p:childTnLst>
                    </p:cTn>
                  </p:par>
                  <p:par>
                    <p:cTn id="39" fill="hold">
                      <p:stCondLst>
                        <p:cond delay="indefinite"/>
                      </p:stCondLst>
                      <p:childTnLst>
                        <p:par>
                          <p:cTn id="40" fill="hold">
                            <p:stCondLst>
                              <p:cond delay="0"/>
                            </p:stCondLst>
                            <p:childTnLst>
                              <p:par>
                                <p:cTn id="41" presetID="10" presetClass="entr" presetSubtype="0" fill="hold" nodeType="clickEffect">
                                  <p:stCondLst>
                                    <p:cond delay="0"/>
                                  </p:stCondLst>
                                  <p:childTnLst>
                                    <p:set>
                                      <p:cBhvr>
                                        <p:cTn id="42" dur="1" fill="hold">
                                          <p:stCondLst>
                                            <p:cond delay="0"/>
                                          </p:stCondLst>
                                        </p:cTn>
                                        <p:tgtEl>
                                          <p:spTgt spid="136"/>
                                        </p:tgtEl>
                                        <p:attrNameLst>
                                          <p:attrName>style.visibility</p:attrName>
                                        </p:attrNameLst>
                                      </p:cBhvr>
                                      <p:to>
                                        <p:strVal val="visible"/>
                                      </p:to>
                                    </p:set>
                                    <p:animEffect transition="in" filter="fade">
                                      <p:cBhvr>
                                        <p:cTn id="43" dur="500"/>
                                        <p:tgtEl>
                                          <p:spTgt spid="136"/>
                                        </p:tgtEl>
                                      </p:cBhvr>
                                    </p:animEffect>
                                  </p:childTnLst>
                                </p:cTn>
                              </p:par>
                              <p:par>
                                <p:cTn id="44" presetID="10" presetClass="entr" presetSubtype="0" fill="hold" grpId="0" nodeType="withEffect">
                                  <p:stCondLst>
                                    <p:cond delay="0"/>
                                  </p:stCondLst>
                                  <p:childTnLst>
                                    <p:set>
                                      <p:cBhvr>
                                        <p:cTn id="45" dur="1" fill="hold">
                                          <p:stCondLst>
                                            <p:cond delay="0"/>
                                          </p:stCondLst>
                                        </p:cTn>
                                        <p:tgtEl>
                                          <p:spTgt spid="140"/>
                                        </p:tgtEl>
                                        <p:attrNameLst>
                                          <p:attrName>style.visibility</p:attrName>
                                        </p:attrNameLst>
                                      </p:cBhvr>
                                      <p:to>
                                        <p:strVal val="visible"/>
                                      </p:to>
                                    </p:set>
                                    <p:animEffect transition="in" filter="fade">
                                      <p:cBhvr>
                                        <p:cTn id="46" dur="500"/>
                                        <p:tgtEl>
                                          <p:spTgt spid="140"/>
                                        </p:tgtEl>
                                      </p:cBhvr>
                                    </p:animEffect>
                                  </p:childTnLst>
                                </p:cTn>
                              </p:par>
                            </p:childTnLst>
                          </p:cTn>
                        </p:par>
                      </p:childTnLst>
                    </p:cTn>
                  </p:par>
                  <p:par>
                    <p:cTn id="47" fill="hold">
                      <p:stCondLst>
                        <p:cond delay="indefinite"/>
                      </p:stCondLst>
                      <p:childTnLst>
                        <p:par>
                          <p:cTn id="48" fill="hold">
                            <p:stCondLst>
                              <p:cond delay="0"/>
                            </p:stCondLst>
                            <p:childTnLst>
                              <p:par>
                                <p:cTn id="49" presetID="1" presetClass="exit" presetSubtype="0" fill="hold" nodeType="clickEffect">
                                  <p:stCondLst>
                                    <p:cond delay="0"/>
                                  </p:stCondLst>
                                  <p:childTnLst>
                                    <p:set>
                                      <p:cBhvr>
                                        <p:cTn id="50" dur="1" fill="hold">
                                          <p:stCondLst>
                                            <p:cond delay="0"/>
                                          </p:stCondLst>
                                        </p:cTn>
                                        <p:tgtEl>
                                          <p:spTgt spid="136"/>
                                        </p:tgtEl>
                                        <p:attrNameLst>
                                          <p:attrName>style.visibility</p:attrName>
                                        </p:attrNameLst>
                                      </p:cBhvr>
                                      <p:to>
                                        <p:strVal val="hidden"/>
                                      </p:to>
                                    </p:set>
                                  </p:childTnLst>
                                </p:cTn>
                              </p:par>
                              <p:par>
                                <p:cTn id="51" presetID="1" presetClass="exit" presetSubtype="0" fill="hold" grpId="1" nodeType="withEffect">
                                  <p:stCondLst>
                                    <p:cond delay="0"/>
                                  </p:stCondLst>
                                  <p:childTnLst>
                                    <p:set>
                                      <p:cBhvr>
                                        <p:cTn id="52" dur="1" fill="hold">
                                          <p:stCondLst>
                                            <p:cond delay="0"/>
                                          </p:stCondLst>
                                        </p:cTn>
                                        <p:tgtEl>
                                          <p:spTgt spid="140"/>
                                        </p:tgtEl>
                                        <p:attrNameLst>
                                          <p:attrName>style.visibility</p:attrName>
                                        </p:attrNameLst>
                                      </p:cBhvr>
                                      <p:to>
                                        <p:strVal val="hidden"/>
                                      </p:to>
                                    </p:set>
                                  </p:childTnLst>
                                </p:cTn>
                              </p:par>
                            </p:childTnLst>
                          </p:cTn>
                        </p:par>
                        <p:par>
                          <p:cTn id="53" fill="hold">
                            <p:stCondLst>
                              <p:cond delay="0"/>
                            </p:stCondLst>
                            <p:childTnLst>
                              <p:par>
                                <p:cTn id="54" presetID="10" presetClass="entr" presetSubtype="0" fill="hold" nodeType="afterEffect">
                                  <p:stCondLst>
                                    <p:cond delay="0"/>
                                  </p:stCondLst>
                                  <p:childTnLst>
                                    <p:set>
                                      <p:cBhvr>
                                        <p:cTn id="55" dur="1" fill="hold">
                                          <p:stCondLst>
                                            <p:cond delay="0"/>
                                          </p:stCondLst>
                                        </p:cTn>
                                        <p:tgtEl>
                                          <p:spTgt spid="56"/>
                                        </p:tgtEl>
                                        <p:attrNameLst>
                                          <p:attrName>style.visibility</p:attrName>
                                        </p:attrNameLst>
                                      </p:cBhvr>
                                      <p:to>
                                        <p:strVal val="visible"/>
                                      </p:to>
                                    </p:set>
                                    <p:animEffect transition="in" filter="fade">
                                      <p:cBhvr>
                                        <p:cTn id="56" dur="500"/>
                                        <p:tgtEl>
                                          <p:spTgt spid="5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1" grpId="0"/>
      <p:bldP spid="121" grpId="1"/>
      <p:bldP spid="135" grpId="0"/>
      <p:bldP spid="135" grpId="1"/>
      <p:bldP spid="140" grpId="0"/>
      <p:bldP spid="140" grpId="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ubtitle 3">
            <a:extLst>
              <a:ext uri="{FF2B5EF4-FFF2-40B4-BE49-F238E27FC236}">
                <a16:creationId xmlns:a16="http://schemas.microsoft.com/office/drawing/2014/main" xmlns="" id="{82A5FD05-1E83-43DE-B5A0-4B0B96BEEDDA}"/>
              </a:ext>
            </a:extLst>
          </p:cNvPr>
          <p:cNvSpPr>
            <a:spLocks noGrp="1"/>
          </p:cNvSpPr>
          <p:nvPr>
            <p:ph type="subTitle" idx="1"/>
          </p:nvPr>
        </p:nvSpPr>
        <p:spPr>
          <a:xfrm>
            <a:off x="937469" y="2581692"/>
            <a:ext cx="2461237" cy="465827"/>
          </a:xfrm>
        </p:spPr>
        <p:txBody>
          <a:bodyPr/>
          <a:lstStyle/>
          <a:p>
            <a:r>
              <a:rPr lang="en-US" sz="2000"/>
              <a:t>Tự hào về làng</a:t>
            </a:r>
          </a:p>
        </p:txBody>
      </p:sp>
      <p:sp>
        <p:nvSpPr>
          <p:cNvPr id="5" name="Subtitle 4">
            <a:extLst>
              <a:ext uri="{FF2B5EF4-FFF2-40B4-BE49-F238E27FC236}">
                <a16:creationId xmlns:a16="http://schemas.microsoft.com/office/drawing/2014/main" xmlns="" id="{889CB492-3041-41EC-8CB2-34B47817987F}"/>
              </a:ext>
            </a:extLst>
          </p:cNvPr>
          <p:cNvSpPr>
            <a:spLocks noGrp="1"/>
          </p:cNvSpPr>
          <p:nvPr>
            <p:ph type="subTitle" idx="2"/>
          </p:nvPr>
        </p:nvSpPr>
        <p:spPr>
          <a:xfrm>
            <a:off x="3975989" y="3047519"/>
            <a:ext cx="3512700" cy="591600"/>
          </a:xfrm>
        </p:spPr>
        <p:txBody>
          <a:bodyPr/>
          <a:lstStyle/>
          <a:p>
            <a:pPr algn="l"/>
            <a:r>
              <a:rPr lang="en-US"/>
              <a:t>Tự hào truyền thống của làng</a:t>
            </a:r>
          </a:p>
        </p:txBody>
      </p:sp>
      <p:sp>
        <p:nvSpPr>
          <p:cNvPr id="6" name="Subtitle 4">
            <a:extLst>
              <a:ext uri="{FF2B5EF4-FFF2-40B4-BE49-F238E27FC236}">
                <a16:creationId xmlns:a16="http://schemas.microsoft.com/office/drawing/2014/main" xmlns="" id="{3A6A0D39-38A9-4F6B-BE59-182EFF027CA6}"/>
              </a:ext>
            </a:extLst>
          </p:cNvPr>
          <p:cNvSpPr txBox="1">
            <a:spLocks/>
          </p:cNvSpPr>
          <p:nvPr/>
        </p:nvSpPr>
        <p:spPr>
          <a:xfrm>
            <a:off x="3687347" y="1799700"/>
            <a:ext cx="3512700" cy="59160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L="457200" marR="0" lvl="0" indent="-317500" algn="ctr" rtl="0">
              <a:lnSpc>
                <a:spcPct val="100000"/>
              </a:lnSpc>
              <a:spcBef>
                <a:spcPts val="0"/>
              </a:spcBef>
              <a:spcAft>
                <a:spcPts val="0"/>
              </a:spcAft>
              <a:buClr>
                <a:schemeClr val="dk1"/>
              </a:buClr>
              <a:buSzPts val="1400"/>
              <a:buFont typeface="Comfortaa"/>
              <a:buNone/>
              <a:defRPr sz="1600" b="0" i="0" u="none" strike="noStrike" cap="none">
                <a:solidFill>
                  <a:schemeClr val="dk1"/>
                </a:solidFill>
                <a:latin typeface="Comfortaa"/>
                <a:ea typeface="Comfortaa"/>
                <a:cs typeface="Comfortaa"/>
                <a:sym typeface="Comfortaa"/>
              </a:defRPr>
            </a:lvl1pPr>
            <a:lvl2pPr marL="914400" marR="0" lvl="1"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2pPr>
            <a:lvl3pPr marL="1371600" marR="0" lvl="2"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3pPr>
            <a:lvl4pPr marL="1828800" marR="0" lvl="3"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4pPr>
            <a:lvl5pPr marL="2286000" marR="0" lvl="4"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5pPr>
            <a:lvl6pPr marL="2743200" marR="0" lvl="5"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6pPr>
            <a:lvl7pPr marL="3200400" marR="0" lvl="6"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7pPr>
            <a:lvl8pPr marL="3657600" marR="0" lvl="7"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8pPr>
            <a:lvl9pPr marL="4114800" marR="0" lvl="8"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9pPr>
          </a:lstStyle>
          <a:p>
            <a:r>
              <a:rPr lang="en-US"/>
              <a:t>Tự hào vẻ đẹp của làng </a:t>
            </a:r>
          </a:p>
        </p:txBody>
      </p:sp>
      <p:cxnSp>
        <p:nvCxnSpPr>
          <p:cNvPr id="8" name="Straight Arrow Connector 7">
            <a:extLst>
              <a:ext uri="{FF2B5EF4-FFF2-40B4-BE49-F238E27FC236}">
                <a16:creationId xmlns:a16="http://schemas.microsoft.com/office/drawing/2014/main" xmlns="" id="{CF33E786-1598-41F1-846D-5C672D7AE6E0}"/>
              </a:ext>
            </a:extLst>
          </p:cNvPr>
          <p:cNvCxnSpPr>
            <a:cxnSpLocks/>
            <a:stCxn id="4" idx="3"/>
          </p:cNvCxnSpPr>
          <p:nvPr/>
        </p:nvCxnSpPr>
        <p:spPr>
          <a:xfrm flipV="1">
            <a:off x="3398706" y="2095500"/>
            <a:ext cx="601794" cy="719106"/>
          </a:xfrm>
          <a:prstGeom prst="straightConnector1">
            <a:avLst/>
          </a:prstGeom>
          <a:ln>
            <a:tailEnd type="triangle"/>
          </a:ln>
        </p:spPr>
        <p:style>
          <a:lnRef idx="1">
            <a:schemeClr val="dk1"/>
          </a:lnRef>
          <a:fillRef idx="0">
            <a:schemeClr val="dk1"/>
          </a:fillRef>
          <a:effectRef idx="0">
            <a:schemeClr val="dk1"/>
          </a:effectRef>
          <a:fontRef idx="minor">
            <a:schemeClr val="tx1"/>
          </a:fontRef>
        </p:style>
      </p:cxnSp>
      <p:cxnSp>
        <p:nvCxnSpPr>
          <p:cNvPr id="11" name="Straight Arrow Connector 10">
            <a:extLst>
              <a:ext uri="{FF2B5EF4-FFF2-40B4-BE49-F238E27FC236}">
                <a16:creationId xmlns:a16="http://schemas.microsoft.com/office/drawing/2014/main" xmlns="" id="{D90AF323-66A1-4C77-BA48-1EC902D06343}"/>
              </a:ext>
            </a:extLst>
          </p:cNvPr>
          <p:cNvCxnSpPr>
            <a:cxnSpLocks/>
            <a:stCxn id="4" idx="3"/>
            <a:endCxn id="5" idx="1"/>
          </p:cNvCxnSpPr>
          <p:nvPr/>
        </p:nvCxnSpPr>
        <p:spPr>
          <a:xfrm>
            <a:off x="3398706" y="2814606"/>
            <a:ext cx="577283" cy="528713"/>
          </a:xfrm>
          <a:prstGeom prst="straightConnector1">
            <a:avLst/>
          </a:prstGeom>
          <a:ln>
            <a:tailEnd type="triangle"/>
          </a:ln>
        </p:spPr>
        <p:style>
          <a:lnRef idx="1">
            <a:schemeClr val="dk1"/>
          </a:lnRef>
          <a:fillRef idx="0">
            <a:schemeClr val="dk1"/>
          </a:fillRef>
          <a:effectRef idx="0">
            <a:schemeClr val="dk1"/>
          </a:effectRef>
          <a:fontRef idx="minor">
            <a:schemeClr val="tx1"/>
          </a:fontRef>
        </p:style>
      </p:cxnSp>
      <p:sp>
        <p:nvSpPr>
          <p:cNvPr id="15" name="Google Shape;946;p37">
            <a:extLst>
              <a:ext uri="{FF2B5EF4-FFF2-40B4-BE49-F238E27FC236}">
                <a16:creationId xmlns:a16="http://schemas.microsoft.com/office/drawing/2014/main" xmlns="" id="{5F032423-DE21-4AE1-8798-8A96061FC410}"/>
              </a:ext>
            </a:extLst>
          </p:cNvPr>
          <p:cNvSpPr txBox="1">
            <a:spLocks/>
          </p:cNvSpPr>
          <p:nvPr/>
        </p:nvSpPr>
        <p:spPr>
          <a:xfrm>
            <a:off x="1321798" y="627657"/>
            <a:ext cx="6500403" cy="39990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L="457200" marR="0" lvl="0"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1pPr>
            <a:lvl2pPr marL="914400" marR="0" lvl="1"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2pPr>
            <a:lvl3pPr marL="1371600" marR="0" lvl="2"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3pPr>
            <a:lvl4pPr marL="1828800" marR="0" lvl="3"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4pPr>
            <a:lvl5pPr marL="2286000" marR="0" lvl="4"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5pPr>
            <a:lvl6pPr marL="2743200" marR="0" lvl="5"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6pPr>
            <a:lvl7pPr marL="3200400" marR="0" lvl="6"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7pPr>
            <a:lvl8pPr marL="3657600" marR="0" lvl="7"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8pPr>
            <a:lvl9pPr marL="4114800" marR="0" lvl="8"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9pPr>
          </a:lstStyle>
          <a:p>
            <a:pPr marL="0" indent="0"/>
            <a:r>
              <a:rPr lang="en-US" sz="3700">
                <a:solidFill>
                  <a:schemeClr val="accent2"/>
                </a:solidFill>
                <a:latin typeface="Bookman Old Style" panose="02050604050505020204" pitchFamily="18" charset="0"/>
              </a:rPr>
              <a:t>Nỗi nhớ làng của ông Hai</a:t>
            </a:r>
          </a:p>
        </p:txBody>
      </p:sp>
      <p:grpSp>
        <p:nvGrpSpPr>
          <p:cNvPr id="16" name="Google Shape;307;p31">
            <a:extLst>
              <a:ext uri="{FF2B5EF4-FFF2-40B4-BE49-F238E27FC236}">
                <a16:creationId xmlns:a16="http://schemas.microsoft.com/office/drawing/2014/main" xmlns="" id="{0DDC6904-4A60-4F1F-8A42-9CD56BE897EE}"/>
              </a:ext>
            </a:extLst>
          </p:cNvPr>
          <p:cNvGrpSpPr/>
          <p:nvPr/>
        </p:nvGrpSpPr>
        <p:grpSpPr>
          <a:xfrm>
            <a:off x="937469" y="3786019"/>
            <a:ext cx="663620" cy="729824"/>
            <a:chOff x="4614472" y="3306239"/>
            <a:chExt cx="1250969" cy="1538476"/>
          </a:xfrm>
        </p:grpSpPr>
        <p:sp>
          <p:nvSpPr>
            <p:cNvPr id="17" name="Google Shape;308;p31">
              <a:extLst>
                <a:ext uri="{FF2B5EF4-FFF2-40B4-BE49-F238E27FC236}">
                  <a16:creationId xmlns:a16="http://schemas.microsoft.com/office/drawing/2014/main" xmlns="" id="{4A202A21-CA0F-4AB4-A2D4-5825C70842A0}"/>
                </a:ext>
              </a:extLst>
            </p:cNvPr>
            <p:cNvSpPr/>
            <p:nvPr/>
          </p:nvSpPr>
          <p:spPr>
            <a:xfrm>
              <a:off x="5279593" y="4553318"/>
              <a:ext cx="53466" cy="236485"/>
            </a:xfrm>
            <a:custGeom>
              <a:avLst/>
              <a:gdLst/>
              <a:ahLst/>
              <a:cxnLst/>
              <a:rect l="l" t="t" r="r" b="b"/>
              <a:pathLst>
                <a:path w="702" h="3105" fill="none" extrusionOk="0">
                  <a:moveTo>
                    <a:pt x="0" y="0"/>
                  </a:moveTo>
                  <a:lnTo>
                    <a:pt x="0" y="2604"/>
                  </a:lnTo>
                  <a:lnTo>
                    <a:pt x="701" y="3105"/>
                  </a:lnTo>
                </a:path>
              </a:pathLst>
            </a:custGeom>
            <a:noFill/>
            <a:ln w="19050" cap="rnd" cmpd="sng">
              <a:solidFill>
                <a:srgbClr val="0E27AB"/>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 name="Google Shape;309;p31">
              <a:extLst>
                <a:ext uri="{FF2B5EF4-FFF2-40B4-BE49-F238E27FC236}">
                  <a16:creationId xmlns:a16="http://schemas.microsoft.com/office/drawing/2014/main" xmlns="" id="{5987967C-B9A9-4A54-9C9E-141DA8A4E818}"/>
                </a:ext>
              </a:extLst>
            </p:cNvPr>
            <p:cNvSpPr/>
            <p:nvPr/>
          </p:nvSpPr>
          <p:spPr>
            <a:xfrm>
              <a:off x="4614472" y="3306239"/>
              <a:ext cx="1250969" cy="1309233"/>
            </a:xfrm>
            <a:custGeom>
              <a:avLst/>
              <a:gdLst/>
              <a:ahLst/>
              <a:cxnLst/>
              <a:rect l="l" t="t" r="r" b="b"/>
              <a:pathLst>
                <a:path w="16425" h="17190" extrusionOk="0">
                  <a:moveTo>
                    <a:pt x="12104" y="0"/>
                  </a:moveTo>
                  <a:cubicBezTo>
                    <a:pt x="12009" y="0"/>
                    <a:pt x="11897" y="89"/>
                    <a:pt x="11778" y="311"/>
                  </a:cubicBezTo>
                  <a:cubicBezTo>
                    <a:pt x="11477" y="852"/>
                    <a:pt x="10336" y="1353"/>
                    <a:pt x="9534" y="1653"/>
                  </a:cubicBezTo>
                  <a:cubicBezTo>
                    <a:pt x="9489" y="1652"/>
                    <a:pt x="9443" y="1652"/>
                    <a:pt x="9397" y="1652"/>
                  </a:cubicBezTo>
                  <a:cubicBezTo>
                    <a:pt x="5391" y="1652"/>
                    <a:pt x="1136" y="5103"/>
                    <a:pt x="602" y="9044"/>
                  </a:cubicBezTo>
                  <a:cubicBezTo>
                    <a:pt x="1" y="13270"/>
                    <a:pt x="3065" y="16515"/>
                    <a:pt x="7291" y="17096"/>
                  </a:cubicBezTo>
                  <a:cubicBezTo>
                    <a:pt x="7738" y="17159"/>
                    <a:pt x="8181" y="17190"/>
                    <a:pt x="8615" y="17190"/>
                  </a:cubicBezTo>
                  <a:cubicBezTo>
                    <a:pt x="12303" y="17190"/>
                    <a:pt x="15404" y="14948"/>
                    <a:pt x="15924" y="11167"/>
                  </a:cubicBezTo>
                  <a:cubicBezTo>
                    <a:pt x="16424" y="7762"/>
                    <a:pt x="15203" y="4117"/>
                    <a:pt x="12519" y="2495"/>
                  </a:cubicBezTo>
                  <a:cubicBezTo>
                    <a:pt x="12879" y="2294"/>
                    <a:pt x="13180" y="2014"/>
                    <a:pt x="13380" y="1673"/>
                  </a:cubicBezTo>
                  <a:cubicBezTo>
                    <a:pt x="13587" y="1279"/>
                    <a:pt x="13569" y="1170"/>
                    <a:pt x="13481" y="1170"/>
                  </a:cubicBezTo>
                  <a:cubicBezTo>
                    <a:pt x="13399" y="1170"/>
                    <a:pt x="13257" y="1265"/>
                    <a:pt x="13180" y="1313"/>
                  </a:cubicBezTo>
                  <a:cubicBezTo>
                    <a:pt x="12719" y="1533"/>
                    <a:pt x="12238" y="1753"/>
                    <a:pt x="11778" y="1934"/>
                  </a:cubicBezTo>
                  <a:cubicBezTo>
                    <a:pt x="11998" y="1673"/>
                    <a:pt x="12178" y="1373"/>
                    <a:pt x="12298" y="1052"/>
                  </a:cubicBezTo>
                  <a:cubicBezTo>
                    <a:pt x="12488" y="644"/>
                    <a:pt x="12359" y="0"/>
                    <a:pt x="12104" y="0"/>
                  </a:cubicBezTo>
                  <a:close/>
                </a:path>
              </a:pathLst>
            </a:custGeom>
            <a:solidFill>
              <a:srgbClr val="FFF254"/>
            </a:solidFill>
            <a:ln w="19050" cap="rnd" cmpd="sng">
              <a:solidFill>
                <a:srgbClr val="0E27AB"/>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310;p31">
              <a:extLst>
                <a:ext uri="{FF2B5EF4-FFF2-40B4-BE49-F238E27FC236}">
                  <a16:creationId xmlns:a16="http://schemas.microsoft.com/office/drawing/2014/main" xmlns="" id="{9DDDA24D-7340-46AE-BD8E-F3744CA3BE97}"/>
                </a:ext>
              </a:extLst>
            </p:cNvPr>
            <p:cNvSpPr/>
            <p:nvPr/>
          </p:nvSpPr>
          <p:spPr>
            <a:xfrm>
              <a:off x="5505336" y="4077381"/>
              <a:ext cx="120565" cy="100763"/>
            </a:xfrm>
            <a:custGeom>
              <a:avLst/>
              <a:gdLst/>
              <a:ahLst/>
              <a:cxnLst/>
              <a:rect l="l" t="t" r="r" b="b"/>
              <a:pathLst>
                <a:path w="1583" h="1323" extrusionOk="0">
                  <a:moveTo>
                    <a:pt x="1463" y="0"/>
                  </a:moveTo>
                  <a:lnTo>
                    <a:pt x="21" y="101"/>
                  </a:lnTo>
                  <a:cubicBezTo>
                    <a:pt x="1" y="722"/>
                    <a:pt x="281" y="1142"/>
                    <a:pt x="822" y="1322"/>
                  </a:cubicBezTo>
                  <a:lnTo>
                    <a:pt x="1583" y="281"/>
                  </a:lnTo>
                  <a:lnTo>
                    <a:pt x="802" y="561"/>
                  </a:lnTo>
                  <a:lnTo>
                    <a:pt x="802" y="561"/>
                  </a:lnTo>
                  <a:lnTo>
                    <a:pt x="1463" y="0"/>
                  </a:lnTo>
                  <a:close/>
                </a:path>
              </a:pathLst>
            </a:custGeom>
            <a:solidFill>
              <a:srgbClr val="FFFFFF"/>
            </a:solidFill>
            <a:ln w="19050" cap="rnd" cmpd="sng">
              <a:solidFill>
                <a:srgbClr val="0E27AB"/>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311;p31">
              <a:extLst>
                <a:ext uri="{FF2B5EF4-FFF2-40B4-BE49-F238E27FC236}">
                  <a16:creationId xmlns:a16="http://schemas.microsoft.com/office/drawing/2014/main" xmlns="" id="{2BBD0160-EB38-46AD-9E5E-EA1E5C01B9FA}"/>
                </a:ext>
              </a:extLst>
            </p:cNvPr>
            <p:cNvSpPr/>
            <p:nvPr/>
          </p:nvSpPr>
          <p:spPr>
            <a:xfrm>
              <a:off x="5685306" y="3932444"/>
              <a:ext cx="67251" cy="56665"/>
            </a:xfrm>
            <a:custGeom>
              <a:avLst/>
              <a:gdLst/>
              <a:ahLst/>
              <a:cxnLst/>
              <a:rect l="l" t="t" r="r" b="b"/>
              <a:pathLst>
                <a:path w="883" h="744" extrusionOk="0">
                  <a:moveTo>
                    <a:pt x="502" y="1"/>
                  </a:moveTo>
                  <a:cubicBezTo>
                    <a:pt x="181" y="1"/>
                    <a:pt x="1" y="401"/>
                    <a:pt x="241" y="642"/>
                  </a:cubicBezTo>
                  <a:cubicBezTo>
                    <a:pt x="318" y="712"/>
                    <a:pt x="411" y="744"/>
                    <a:pt x="502" y="744"/>
                  </a:cubicBezTo>
                  <a:cubicBezTo>
                    <a:pt x="696" y="744"/>
                    <a:pt x="882" y="600"/>
                    <a:pt x="882" y="381"/>
                  </a:cubicBezTo>
                  <a:cubicBezTo>
                    <a:pt x="882" y="181"/>
                    <a:pt x="702" y="1"/>
                    <a:pt x="502" y="1"/>
                  </a:cubicBezTo>
                  <a:close/>
                </a:path>
              </a:pathLst>
            </a:custGeom>
            <a:solidFill>
              <a:srgbClr val="0E27AB"/>
            </a:solidFill>
            <a:ln w="7000" cap="flat" cmpd="sng">
              <a:solidFill>
                <a:srgbClr val="0E27AB"/>
              </a:solidFill>
              <a:prstDash val="solid"/>
              <a:miter lim="20028"/>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312;p31">
              <a:extLst>
                <a:ext uri="{FF2B5EF4-FFF2-40B4-BE49-F238E27FC236}">
                  <a16:creationId xmlns:a16="http://schemas.microsoft.com/office/drawing/2014/main" xmlns="" id="{BFF3FD45-BC48-4F66-A646-A8FFBE661744}"/>
                </a:ext>
              </a:extLst>
            </p:cNvPr>
            <p:cNvSpPr/>
            <p:nvPr/>
          </p:nvSpPr>
          <p:spPr>
            <a:xfrm>
              <a:off x="5217064" y="4178067"/>
              <a:ext cx="65652" cy="56132"/>
            </a:xfrm>
            <a:custGeom>
              <a:avLst/>
              <a:gdLst/>
              <a:ahLst/>
              <a:cxnLst/>
              <a:rect l="l" t="t" r="r" b="b"/>
              <a:pathLst>
                <a:path w="862" h="737" extrusionOk="0">
                  <a:moveTo>
                    <a:pt x="501" y="0"/>
                  </a:moveTo>
                  <a:cubicBezTo>
                    <a:pt x="160" y="0"/>
                    <a:pt x="0" y="401"/>
                    <a:pt x="241" y="621"/>
                  </a:cubicBezTo>
                  <a:cubicBezTo>
                    <a:pt x="313" y="701"/>
                    <a:pt x="406" y="736"/>
                    <a:pt x="497" y="736"/>
                  </a:cubicBezTo>
                  <a:cubicBezTo>
                    <a:pt x="682" y="736"/>
                    <a:pt x="861" y="589"/>
                    <a:pt x="861" y="361"/>
                  </a:cubicBezTo>
                  <a:cubicBezTo>
                    <a:pt x="861" y="161"/>
                    <a:pt x="701" y="0"/>
                    <a:pt x="501" y="0"/>
                  </a:cubicBezTo>
                  <a:close/>
                </a:path>
              </a:pathLst>
            </a:custGeom>
            <a:solidFill>
              <a:srgbClr val="0E27AB"/>
            </a:solidFill>
            <a:ln w="7000" cap="flat" cmpd="sng">
              <a:solidFill>
                <a:srgbClr val="0E27AB"/>
              </a:solidFill>
              <a:prstDash val="solid"/>
              <a:miter lim="20028"/>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313;p31">
              <a:extLst>
                <a:ext uri="{FF2B5EF4-FFF2-40B4-BE49-F238E27FC236}">
                  <a16:creationId xmlns:a16="http://schemas.microsoft.com/office/drawing/2014/main" xmlns="" id="{294D6B5B-BF3C-44AD-8A70-C4DE7D3BDAD8}"/>
                </a:ext>
              </a:extLst>
            </p:cNvPr>
            <p:cNvSpPr/>
            <p:nvPr/>
          </p:nvSpPr>
          <p:spPr>
            <a:xfrm>
              <a:off x="5111808" y="4553318"/>
              <a:ext cx="51943" cy="291398"/>
            </a:xfrm>
            <a:custGeom>
              <a:avLst/>
              <a:gdLst/>
              <a:ahLst/>
              <a:cxnLst/>
              <a:rect l="l" t="t" r="r" b="b"/>
              <a:pathLst>
                <a:path w="682" h="3826" fill="none" extrusionOk="0">
                  <a:moveTo>
                    <a:pt x="0" y="0"/>
                  </a:moveTo>
                  <a:lnTo>
                    <a:pt x="0" y="3345"/>
                  </a:lnTo>
                  <a:lnTo>
                    <a:pt x="681" y="3826"/>
                  </a:lnTo>
                </a:path>
              </a:pathLst>
            </a:custGeom>
            <a:noFill/>
            <a:ln w="19050" cap="rnd" cmpd="sng">
              <a:solidFill>
                <a:srgbClr val="0E27AB"/>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 name="Google Shape;314;p31">
              <a:extLst>
                <a:ext uri="{FF2B5EF4-FFF2-40B4-BE49-F238E27FC236}">
                  <a16:creationId xmlns:a16="http://schemas.microsoft.com/office/drawing/2014/main" xmlns="" id="{96B5B693-6839-427B-8AC7-2ECB9703EC57}"/>
                </a:ext>
              </a:extLst>
            </p:cNvPr>
            <p:cNvSpPr/>
            <p:nvPr/>
          </p:nvSpPr>
          <p:spPr>
            <a:xfrm>
              <a:off x="4707542" y="4178067"/>
              <a:ext cx="296044" cy="228868"/>
            </a:xfrm>
            <a:custGeom>
              <a:avLst/>
              <a:gdLst/>
              <a:ahLst/>
              <a:cxnLst/>
              <a:rect l="l" t="t" r="r" b="b"/>
              <a:pathLst>
                <a:path w="3887" h="3005" fill="none" extrusionOk="0">
                  <a:moveTo>
                    <a:pt x="3886" y="0"/>
                  </a:moveTo>
                  <a:cubicBezTo>
                    <a:pt x="3886" y="0"/>
                    <a:pt x="1" y="0"/>
                    <a:pt x="662" y="922"/>
                  </a:cubicBezTo>
                  <a:cubicBezTo>
                    <a:pt x="1322" y="1863"/>
                    <a:pt x="2664" y="1262"/>
                    <a:pt x="2664" y="1262"/>
                  </a:cubicBezTo>
                  <a:cubicBezTo>
                    <a:pt x="2664" y="1262"/>
                    <a:pt x="1222" y="3005"/>
                    <a:pt x="2064" y="2925"/>
                  </a:cubicBezTo>
                  <a:cubicBezTo>
                    <a:pt x="2564" y="2844"/>
                    <a:pt x="3005" y="2544"/>
                    <a:pt x="3245" y="2083"/>
                  </a:cubicBezTo>
                </a:path>
              </a:pathLst>
            </a:custGeom>
            <a:noFill/>
            <a:ln w="19050" cap="rnd" cmpd="sng">
              <a:solidFill>
                <a:srgbClr val="0E27AB"/>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extLst>
      <p:ext uri="{BB962C8B-B14F-4D97-AF65-F5344CB8AC3E}">
        <p14:creationId xmlns:p14="http://schemas.microsoft.com/office/powerpoint/2010/main" val="157890436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0"/>
                                  </p:stCondLst>
                                  <p:childTnLst>
                                    <p:set>
                                      <p:cBhvr>
                                        <p:cTn id="6" dur="1" fill="hold">
                                          <p:stCondLst>
                                            <p:cond delay="0"/>
                                          </p:stCondLst>
                                        </p:cTn>
                                        <p:tgtEl>
                                          <p:spTgt spid="15">
                                            <p:txEl>
                                              <p:pRg st="0" end="0"/>
                                            </p:txEl>
                                          </p:spTgt>
                                        </p:tgtEl>
                                        <p:attrNameLst>
                                          <p:attrName>style.visibility</p:attrName>
                                        </p:attrNameLst>
                                      </p:cBhvr>
                                      <p:to>
                                        <p:strVal val="visible"/>
                                      </p:to>
                                    </p:set>
                                    <p:animEffect transition="in" filter="fade">
                                      <p:cBhvr>
                                        <p:cTn id="7" dur="500"/>
                                        <p:tgtEl>
                                          <p:spTgt spid="15">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build="p"/>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962"/>
        <p:cNvGrpSpPr/>
        <p:nvPr/>
      </p:nvGrpSpPr>
      <p:grpSpPr>
        <a:xfrm>
          <a:off x="0" y="0"/>
          <a:ext cx="0" cy="0"/>
          <a:chOff x="0" y="0"/>
          <a:chExt cx="0" cy="0"/>
        </a:xfrm>
      </p:grpSpPr>
      <p:grpSp>
        <p:nvGrpSpPr>
          <p:cNvPr id="14" name="Google Shape;1503;p30">
            <a:extLst>
              <a:ext uri="{FF2B5EF4-FFF2-40B4-BE49-F238E27FC236}">
                <a16:creationId xmlns:a16="http://schemas.microsoft.com/office/drawing/2014/main" xmlns="" id="{821F23AC-B3DC-4C0F-9CB5-49C9FAE9DDD0}"/>
              </a:ext>
            </a:extLst>
          </p:cNvPr>
          <p:cNvGrpSpPr/>
          <p:nvPr/>
        </p:nvGrpSpPr>
        <p:grpSpPr>
          <a:xfrm rot="5400000" flipV="1">
            <a:off x="705042" y="1694502"/>
            <a:ext cx="2664974" cy="2154773"/>
            <a:chOff x="3524731" y="2790075"/>
            <a:chExt cx="1968019" cy="329555"/>
          </a:xfrm>
        </p:grpSpPr>
        <p:sp>
          <p:nvSpPr>
            <p:cNvPr id="15" name="Google Shape;1504;p30">
              <a:extLst>
                <a:ext uri="{FF2B5EF4-FFF2-40B4-BE49-F238E27FC236}">
                  <a16:creationId xmlns:a16="http://schemas.microsoft.com/office/drawing/2014/main" xmlns="" id="{7C857C79-EB13-40C0-A330-CB1CC6555948}"/>
                </a:ext>
              </a:extLst>
            </p:cNvPr>
            <p:cNvSpPr/>
            <p:nvPr/>
          </p:nvSpPr>
          <p:spPr>
            <a:xfrm>
              <a:off x="3530150" y="2790075"/>
              <a:ext cx="1962600" cy="329555"/>
            </a:xfrm>
            <a:prstGeom prst="rect">
              <a:avLst/>
            </a:prstGeom>
            <a:noFill/>
            <a:ln w="28575" cap="flat" cmpd="sng">
              <a:solidFill>
                <a:schemeClr val="accent2">
                  <a:lumMod val="50000"/>
                </a:schemeClr>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6" name="Google Shape;1505;p30">
              <a:extLst>
                <a:ext uri="{FF2B5EF4-FFF2-40B4-BE49-F238E27FC236}">
                  <a16:creationId xmlns:a16="http://schemas.microsoft.com/office/drawing/2014/main" xmlns="" id="{AAB36FD7-D3C2-4647-B13B-EFC290A5379A}"/>
                </a:ext>
              </a:extLst>
            </p:cNvPr>
            <p:cNvSpPr/>
            <p:nvPr/>
          </p:nvSpPr>
          <p:spPr>
            <a:xfrm>
              <a:off x="3524731" y="2790075"/>
              <a:ext cx="481857" cy="329555"/>
            </a:xfrm>
            <a:prstGeom prst="rect">
              <a:avLst/>
            </a:prstGeom>
            <a:solidFill>
              <a:srgbClr val="F1BFB5"/>
            </a:solidFill>
            <a:ln w="28575" cap="flat" cmpd="sng">
              <a:solidFill>
                <a:schemeClr val="accent2">
                  <a:lumMod val="50000"/>
                </a:schemeClr>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17" name="Google Shape;1511;p30">
            <a:extLst>
              <a:ext uri="{FF2B5EF4-FFF2-40B4-BE49-F238E27FC236}">
                <a16:creationId xmlns:a16="http://schemas.microsoft.com/office/drawing/2014/main" xmlns="" id="{5975B229-6D91-4CB7-9170-26D8E23BD4A5}"/>
              </a:ext>
            </a:extLst>
          </p:cNvPr>
          <p:cNvGrpSpPr/>
          <p:nvPr/>
        </p:nvGrpSpPr>
        <p:grpSpPr>
          <a:xfrm rot="16200000" flipH="1" flipV="1">
            <a:off x="5777721" y="1690767"/>
            <a:ext cx="2664859" cy="2162127"/>
            <a:chOff x="3524733" y="2787713"/>
            <a:chExt cx="1968017" cy="694369"/>
          </a:xfrm>
        </p:grpSpPr>
        <p:sp>
          <p:nvSpPr>
            <p:cNvPr id="18" name="Google Shape;1512;p30">
              <a:extLst>
                <a:ext uri="{FF2B5EF4-FFF2-40B4-BE49-F238E27FC236}">
                  <a16:creationId xmlns:a16="http://schemas.microsoft.com/office/drawing/2014/main" xmlns="" id="{051B33DD-6208-49B1-BAA0-55E125C72A38}"/>
                </a:ext>
              </a:extLst>
            </p:cNvPr>
            <p:cNvSpPr/>
            <p:nvPr/>
          </p:nvSpPr>
          <p:spPr>
            <a:xfrm>
              <a:off x="3530150" y="2790075"/>
              <a:ext cx="1962600" cy="692007"/>
            </a:xfrm>
            <a:prstGeom prst="rect">
              <a:avLst/>
            </a:prstGeom>
            <a:noFill/>
            <a:ln w="28575" cap="flat" cmpd="sng">
              <a:solidFill>
                <a:srgbClr val="F1B123"/>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9" name="Google Shape;1513;p30">
              <a:extLst>
                <a:ext uri="{FF2B5EF4-FFF2-40B4-BE49-F238E27FC236}">
                  <a16:creationId xmlns:a16="http://schemas.microsoft.com/office/drawing/2014/main" xmlns="" id="{BE2FA0CD-82B2-466B-9A77-5A32CD62379B}"/>
                </a:ext>
              </a:extLst>
            </p:cNvPr>
            <p:cNvSpPr/>
            <p:nvPr/>
          </p:nvSpPr>
          <p:spPr>
            <a:xfrm>
              <a:off x="3524733" y="2787713"/>
              <a:ext cx="440305" cy="692007"/>
            </a:xfrm>
            <a:prstGeom prst="rect">
              <a:avLst/>
            </a:prstGeom>
            <a:solidFill>
              <a:srgbClr val="F7D380"/>
            </a:solidFill>
            <a:ln w="28575" cap="flat" cmpd="sng">
              <a:solidFill>
                <a:srgbClr val="F1B123"/>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20" name="Google Shape;1518;p30">
            <a:extLst>
              <a:ext uri="{FF2B5EF4-FFF2-40B4-BE49-F238E27FC236}">
                <a16:creationId xmlns:a16="http://schemas.microsoft.com/office/drawing/2014/main" xmlns="" id="{973A2F5D-86F6-4B8E-9918-F17E4D4EFE32}"/>
              </a:ext>
            </a:extLst>
          </p:cNvPr>
          <p:cNvGrpSpPr/>
          <p:nvPr/>
        </p:nvGrpSpPr>
        <p:grpSpPr>
          <a:xfrm>
            <a:off x="3348439" y="1629675"/>
            <a:ext cx="2280250" cy="2474700"/>
            <a:chOff x="3348439" y="1629675"/>
            <a:chExt cx="2280250" cy="2474700"/>
          </a:xfrm>
        </p:grpSpPr>
        <p:sp>
          <p:nvSpPr>
            <p:cNvPr id="21" name="Google Shape;1519;p30">
              <a:extLst>
                <a:ext uri="{FF2B5EF4-FFF2-40B4-BE49-F238E27FC236}">
                  <a16:creationId xmlns:a16="http://schemas.microsoft.com/office/drawing/2014/main" xmlns="" id="{90CE3F44-219D-4766-94D0-25528C01369E}"/>
                </a:ext>
              </a:extLst>
            </p:cNvPr>
            <p:cNvSpPr/>
            <p:nvPr/>
          </p:nvSpPr>
          <p:spPr>
            <a:xfrm>
              <a:off x="4239988" y="1629675"/>
              <a:ext cx="495300" cy="2474700"/>
            </a:xfrm>
            <a:prstGeom prst="rect">
              <a:avLst/>
            </a:prstGeom>
            <a:solidFill>
              <a:srgbClr val="FA7256"/>
            </a:solidFill>
            <a:ln w="38100"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2" name="Google Shape;1520;p30">
              <a:extLst>
                <a:ext uri="{FF2B5EF4-FFF2-40B4-BE49-F238E27FC236}">
                  <a16:creationId xmlns:a16="http://schemas.microsoft.com/office/drawing/2014/main" xmlns="" id="{B4969851-2254-4C5F-8F40-2A8A01FC1D06}"/>
                </a:ext>
              </a:extLst>
            </p:cNvPr>
            <p:cNvSpPr/>
            <p:nvPr/>
          </p:nvSpPr>
          <p:spPr>
            <a:xfrm>
              <a:off x="4239989" y="1888300"/>
              <a:ext cx="1388700" cy="399900"/>
            </a:xfrm>
            <a:prstGeom prst="homePlate">
              <a:avLst>
                <a:gd name="adj" fmla="val 50000"/>
              </a:avLst>
            </a:prstGeom>
            <a:solidFill>
              <a:srgbClr val="F7D380"/>
            </a:solidFill>
            <a:ln w="2857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 name="Google Shape;1521;p30">
              <a:extLst>
                <a:ext uri="{FF2B5EF4-FFF2-40B4-BE49-F238E27FC236}">
                  <a16:creationId xmlns:a16="http://schemas.microsoft.com/office/drawing/2014/main" xmlns="" id="{FDA86714-8E83-4196-86D1-5F9AF35ECBB3}"/>
                </a:ext>
              </a:extLst>
            </p:cNvPr>
            <p:cNvSpPr/>
            <p:nvPr/>
          </p:nvSpPr>
          <p:spPr>
            <a:xfrm rot="10800000">
              <a:off x="3348439" y="2433975"/>
              <a:ext cx="1388700" cy="399900"/>
            </a:xfrm>
            <a:prstGeom prst="homePlate">
              <a:avLst>
                <a:gd name="adj" fmla="val 50000"/>
              </a:avLst>
            </a:prstGeom>
            <a:solidFill>
              <a:srgbClr val="F1BFB5"/>
            </a:solidFill>
            <a:ln w="2857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sp>
        <p:nvSpPr>
          <p:cNvPr id="24" name="Title 5">
            <a:extLst>
              <a:ext uri="{FF2B5EF4-FFF2-40B4-BE49-F238E27FC236}">
                <a16:creationId xmlns:a16="http://schemas.microsoft.com/office/drawing/2014/main" xmlns="" id="{6060105F-9368-47A6-ADE3-2FCB56D54479}"/>
              </a:ext>
            </a:extLst>
          </p:cNvPr>
          <p:cNvSpPr>
            <a:spLocks noGrp="1"/>
          </p:cNvSpPr>
          <p:nvPr>
            <p:ph type="title"/>
          </p:nvPr>
        </p:nvSpPr>
        <p:spPr>
          <a:xfrm>
            <a:off x="1252184" y="1545452"/>
            <a:ext cx="1570690" cy="440400"/>
          </a:xfrm>
        </p:spPr>
        <p:txBody>
          <a:bodyPr/>
          <a:lstStyle/>
          <a:p>
            <a:r>
              <a:rPr lang="en-US" sz="1900">
                <a:solidFill>
                  <a:schemeClr val="tx1"/>
                </a:solidFill>
                <a:latin typeface="Sitka Subheading" panose="02000505000000020004" pitchFamily="2" charset="0"/>
              </a:rPr>
              <a:t>Ông nhớ làng da diết</a:t>
            </a:r>
          </a:p>
        </p:txBody>
      </p:sp>
      <p:sp>
        <p:nvSpPr>
          <p:cNvPr id="25" name="Google Shape;968;p38">
            <a:extLst>
              <a:ext uri="{FF2B5EF4-FFF2-40B4-BE49-F238E27FC236}">
                <a16:creationId xmlns:a16="http://schemas.microsoft.com/office/drawing/2014/main" xmlns="" id="{51A9D6B6-D05C-417E-B8A0-EA383353128F}"/>
              </a:ext>
            </a:extLst>
          </p:cNvPr>
          <p:cNvSpPr txBox="1">
            <a:spLocks/>
          </p:cNvSpPr>
          <p:nvPr/>
        </p:nvSpPr>
        <p:spPr>
          <a:xfrm>
            <a:off x="3828395" y="2402744"/>
            <a:ext cx="578469" cy="506965"/>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80000"/>
              </a:lnSpc>
              <a:spcBef>
                <a:spcPts val="0"/>
              </a:spcBef>
              <a:spcAft>
                <a:spcPts val="0"/>
              </a:spcAft>
              <a:buClr>
                <a:schemeClr val="lt1"/>
              </a:buClr>
              <a:buSzPts val="5200"/>
              <a:buFont typeface="Sue Ellen Francisco"/>
              <a:buNone/>
              <a:defRPr sz="8200" b="0" i="0" u="none" strike="noStrike" cap="none">
                <a:solidFill>
                  <a:schemeClr val="lt1"/>
                </a:solidFill>
                <a:latin typeface="Sue Ellen Francisco"/>
                <a:ea typeface="Sue Ellen Francisco"/>
                <a:cs typeface="Sue Ellen Francisco"/>
                <a:sym typeface="Sue Ellen Francisco"/>
              </a:defRPr>
            </a:lvl1pPr>
            <a:lvl2pPr marR="0" lvl="1"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2pPr>
            <a:lvl3pPr marR="0" lvl="2"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3pPr>
            <a:lvl4pPr marR="0" lvl="3"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4pPr>
            <a:lvl5pPr marR="0" lvl="4"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5pPr>
            <a:lvl6pPr marR="0" lvl="5"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6pPr>
            <a:lvl7pPr marR="0" lvl="6"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7pPr>
            <a:lvl8pPr marR="0" lvl="7"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8pPr>
            <a:lvl9pPr marR="0" lvl="8"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9pPr>
          </a:lstStyle>
          <a:p>
            <a:r>
              <a:rPr lang="en" sz="2400">
                <a:solidFill>
                  <a:schemeClr val="accent2"/>
                </a:solidFill>
                <a:latin typeface="+mn-lt"/>
              </a:rPr>
              <a:t>01</a:t>
            </a:r>
          </a:p>
        </p:txBody>
      </p:sp>
      <p:sp>
        <p:nvSpPr>
          <p:cNvPr id="26" name="Google Shape;968;p38">
            <a:extLst>
              <a:ext uri="{FF2B5EF4-FFF2-40B4-BE49-F238E27FC236}">
                <a16:creationId xmlns:a16="http://schemas.microsoft.com/office/drawing/2014/main" xmlns="" id="{004F60CC-BA40-4556-A826-FB4FD8C0FC76}"/>
              </a:ext>
            </a:extLst>
          </p:cNvPr>
          <p:cNvSpPr txBox="1">
            <a:spLocks/>
          </p:cNvSpPr>
          <p:nvPr/>
        </p:nvSpPr>
        <p:spPr>
          <a:xfrm>
            <a:off x="4646253" y="1858611"/>
            <a:ext cx="578469" cy="506965"/>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80000"/>
              </a:lnSpc>
              <a:spcBef>
                <a:spcPts val="0"/>
              </a:spcBef>
              <a:spcAft>
                <a:spcPts val="0"/>
              </a:spcAft>
              <a:buClr>
                <a:schemeClr val="lt1"/>
              </a:buClr>
              <a:buSzPts val="5200"/>
              <a:buFont typeface="Sue Ellen Francisco"/>
              <a:buNone/>
              <a:defRPr sz="8200" b="0" i="0" u="none" strike="noStrike" cap="none">
                <a:solidFill>
                  <a:schemeClr val="lt1"/>
                </a:solidFill>
                <a:latin typeface="Sue Ellen Francisco"/>
                <a:ea typeface="Sue Ellen Francisco"/>
                <a:cs typeface="Sue Ellen Francisco"/>
                <a:sym typeface="Sue Ellen Francisco"/>
              </a:defRPr>
            </a:lvl1pPr>
            <a:lvl2pPr marR="0" lvl="1"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2pPr>
            <a:lvl3pPr marR="0" lvl="2"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3pPr>
            <a:lvl4pPr marR="0" lvl="3"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4pPr>
            <a:lvl5pPr marR="0" lvl="4"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5pPr>
            <a:lvl6pPr marR="0" lvl="5"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6pPr>
            <a:lvl7pPr marR="0" lvl="6"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7pPr>
            <a:lvl8pPr marR="0" lvl="7"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8pPr>
            <a:lvl9pPr marR="0" lvl="8" algn="ctr" rtl="0">
              <a:lnSpc>
                <a:spcPct val="80000"/>
              </a:lnSpc>
              <a:spcBef>
                <a:spcPts val="0"/>
              </a:spcBef>
              <a:spcAft>
                <a:spcPts val="0"/>
              </a:spcAft>
              <a:buClr>
                <a:schemeClr val="lt1"/>
              </a:buClr>
              <a:buSzPts val="5200"/>
              <a:buFont typeface="Fredericka the Great"/>
              <a:buNone/>
              <a:defRPr sz="5200" b="0" i="0" u="none" strike="noStrike" cap="none">
                <a:solidFill>
                  <a:schemeClr val="lt1"/>
                </a:solidFill>
                <a:latin typeface="Fredericka the Great"/>
                <a:ea typeface="Fredericka the Great"/>
                <a:cs typeface="Fredericka the Great"/>
                <a:sym typeface="Fredericka the Great"/>
              </a:defRPr>
            </a:lvl9pPr>
          </a:lstStyle>
          <a:p>
            <a:r>
              <a:rPr lang="en" sz="2400">
                <a:solidFill>
                  <a:schemeClr val="accent1">
                    <a:lumMod val="50000"/>
                  </a:schemeClr>
                </a:solidFill>
                <a:latin typeface="+mn-lt"/>
              </a:rPr>
              <a:t>02</a:t>
            </a:r>
          </a:p>
        </p:txBody>
      </p:sp>
      <p:sp>
        <p:nvSpPr>
          <p:cNvPr id="27" name="Subtitle 2">
            <a:extLst>
              <a:ext uri="{FF2B5EF4-FFF2-40B4-BE49-F238E27FC236}">
                <a16:creationId xmlns:a16="http://schemas.microsoft.com/office/drawing/2014/main" xmlns="" id="{04C82E6E-A5EA-49A6-BFDD-ACF52E85400A}"/>
              </a:ext>
            </a:extLst>
          </p:cNvPr>
          <p:cNvSpPr txBox="1">
            <a:spLocks/>
          </p:cNvSpPr>
          <p:nvPr/>
        </p:nvSpPr>
        <p:spPr>
          <a:xfrm>
            <a:off x="789933" y="2098425"/>
            <a:ext cx="2037238" cy="76860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L="457200" marR="0" lvl="0" indent="-317500" algn="ctr" rtl="0">
              <a:lnSpc>
                <a:spcPct val="100000"/>
              </a:lnSpc>
              <a:spcBef>
                <a:spcPts val="0"/>
              </a:spcBef>
              <a:spcAft>
                <a:spcPts val="0"/>
              </a:spcAft>
              <a:buClr>
                <a:schemeClr val="dk1"/>
              </a:buClr>
              <a:buSzPts val="1400"/>
              <a:buFont typeface="Comfortaa"/>
              <a:buNone/>
              <a:defRPr sz="1600" b="0" i="0" u="none" strike="noStrike" cap="none">
                <a:solidFill>
                  <a:schemeClr val="dk1"/>
                </a:solidFill>
                <a:latin typeface="Comfortaa"/>
                <a:ea typeface="Comfortaa"/>
                <a:cs typeface="Comfortaa"/>
                <a:sym typeface="Comfortaa"/>
              </a:defRPr>
            </a:lvl1pPr>
            <a:lvl2pPr marL="914400" marR="0" lvl="1"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2pPr>
            <a:lvl3pPr marL="1371600" marR="0" lvl="2"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3pPr>
            <a:lvl4pPr marL="1828800" marR="0" lvl="3"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4pPr>
            <a:lvl5pPr marL="2286000" marR="0" lvl="4"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5pPr>
            <a:lvl6pPr marL="2743200" marR="0" lvl="5"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6pPr>
            <a:lvl7pPr marL="3200400" marR="0" lvl="6"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7pPr>
            <a:lvl8pPr marL="3657600" marR="0" lvl="7"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8pPr>
            <a:lvl9pPr marL="4114800" marR="0" lvl="8"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9pPr>
          </a:lstStyle>
          <a:p>
            <a:pPr algn="r"/>
            <a:r>
              <a:rPr lang="en-US" sz="1350">
                <a:latin typeface="+mn-lt"/>
              </a:rPr>
              <a:t>“Chao ôi ! Ông lão nhớ làng, ông lão nhớ cái làng quá’’</a:t>
            </a:r>
          </a:p>
        </p:txBody>
      </p:sp>
      <p:sp>
        <p:nvSpPr>
          <p:cNvPr id="28" name="Subtitle 1">
            <a:extLst>
              <a:ext uri="{FF2B5EF4-FFF2-40B4-BE49-F238E27FC236}">
                <a16:creationId xmlns:a16="http://schemas.microsoft.com/office/drawing/2014/main" xmlns="" id="{DE2E8031-BCAE-4914-9674-8D1E9C2A99D9}"/>
              </a:ext>
            </a:extLst>
          </p:cNvPr>
          <p:cNvSpPr>
            <a:spLocks noGrp="1"/>
          </p:cNvSpPr>
          <p:nvPr>
            <p:ph type="subTitle" idx="1"/>
          </p:nvPr>
        </p:nvSpPr>
        <p:spPr>
          <a:xfrm>
            <a:off x="766860" y="3226433"/>
            <a:ext cx="2282374" cy="409200"/>
          </a:xfrm>
        </p:spPr>
        <p:txBody>
          <a:bodyPr/>
          <a:lstStyle/>
          <a:p>
            <a:r>
              <a:rPr lang="en-US" sz="1400">
                <a:solidFill>
                  <a:schemeClr val="accent2"/>
                </a:solidFill>
                <a:latin typeface="Calisto MT" panose="02040603050505030304" pitchFamily="18" charset="0"/>
              </a:rPr>
              <a:t>-&gt; Ông muốn về làng, ông muốn tham gia kháng chiến</a:t>
            </a:r>
          </a:p>
        </p:txBody>
      </p:sp>
      <p:sp>
        <p:nvSpPr>
          <p:cNvPr id="29" name="Subtitle 1">
            <a:extLst>
              <a:ext uri="{FF2B5EF4-FFF2-40B4-BE49-F238E27FC236}">
                <a16:creationId xmlns:a16="http://schemas.microsoft.com/office/drawing/2014/main" xmlns="" id="{6A596D63-ED18-4C77-91C9-30CFDB318952}"/>
              </a:ext>
            </a:extLst>
          </p:cNvPr>
          <p:cNvSpPr txBox="1">
            <a:spLocks/>
          </p:cNvSpPr>
          <p:nvPr/>
        </p:nvSpPr>
        <p:spPr>
          <a:xfrm>
            <a:off x="672776" y="2772558"/>
            <a:ext cx="2397590" cy="40920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L="457200" marR="0" lvl="0"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1pPr>
            <a:lvl2pPr marL="914400" marR="0" lvl="1"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2pPr>
            <a:lvl3pPr marL="1371600" marR="0" lvl="2"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3pPr>
            <a:lvl4pPr marL="1828800" marR="0" lvl="3"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4pPr>
            <a:lvl5pPr marL="2286000" marR="0" lvl="4"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5pPr>
            <a:lvl6pPr marL="2743200" marR="0" lvl="5"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6pPr>
            <a:lvl7pPr marL="3200400" marR="0" lvl="6"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7pPr>
            <a:lvl8pPr marL="3657600" marR="0" lvl="7"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8pPr>
            <a:lvl9pPr marL="4114800" marR="0" lvl="8"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9pPr>
          </a:lstStyle>
          <a:p>
            <a:r>
              <a:rPr lang="en-US" sz="1350" b="0">
                <a:solidFill>
                  <a:schemeClr val="tx1"/>
                </a:solidFill>
                <a:latin typeface="+mn-lt"/>
              </a:rPr>
              <a:t>- Nghĩ đến những ngày làm việc cùng anh em </a:t>
            </a:r>
          </a:p>
        </p:txBody>
      </p:sp>
      <p:sp>
        <p:nvSpPr>
          <p:cNvPr id="30" name="Title 5">
            <a:extLst>
              <a:ext uri="{FF2B5EF4-FFF2-40B4-BE49-F238E27FC236}">
                <a16:creationId xmlns:a16="http://schemas.microsoft.com/office/drawing/2014/main" xmlns="" id="{0C6BD76C-58F1-4327-AEC9-F2236D90243E}"/>
              </a:ext>
            </a:extLst>
          </p:cNvPr>
          <p:cNvSpPr txBox="1">
            <a:spLocks/>
          </p:cNvSpPr>
          <p:nvPr/>
        </p:nvSpPr>
        <p:spPr>
          <a:xfrm>
            <a:off x="6328483" y="1545452"/>
            <a:ext cx="1570690" cy="4404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80000"/>
              </a:lnSpc>
              <a:spcBef>
                <a:spcPts val="0"/>
              </a:spcBef>
              <a:spcAft>
                <a:spcPts val="0"/>
              </a:spcAft>
              <a:buClr>
                <a:schemeClr val="lt1"/>
              </a:buClr>
              <a:buSzPts val="12400"/>
              <a:buFont typeface="Sue Ellen Francisco"/>
              <a:buNone/>
              <a:defRPr sz="12400" b="0" i="0" u="none" strike="noStrike" cap="none">
                <a:solidFill>
                  <a:schemeClr val="lt1"/>
                </a:solidFill>
                <a:latin typeface="Sue Ellen Francisco"/>
                <a:ea typeface="Sue Ellen Francisco"/>
                <a:cs typeface="Sue Ellen Francisco"/>
                <a:sym typeface="Sue Ellen Francisco"/>
              </a:defRPr>
            </a:lvl1pPr>
            <a:lvl2pPr marR="0" lvl="1" algn="l" rtl="0">
              <a:lnSpc>
                <a:spcPct val="80000"/>
              </a:lnSpc>
              <a:spcBef>
                <a:spcPts val="0"/>
              </a:spcBef>
              <a:spcAft>
                <a:spcPts val="0"/>
              </a:spcAft>
              <a:buClr>
                <a:schemeClr val="accent4"/>
              </a:buClr>
              <a:buSzPts val="12400"/>
              <a:buFont typeface="Fredericka the Great"/>
              <a:buNone/>
              <a:defRPr sz="12400" b="0" i="0" u="none" strike="noStrike" cap="none">
                <a:solidFill>
                  <a:schemeClr val="accent4"/>
                </a:solidFill>
                <a:latin typeface="Fredericka the Great"/>
                <a:ea typeface="Fredericka the Great"/>
                <a:cs typeface="Fredericka the Great"/>
                <a:sym typeface="Fredericka the Great"/>
              </a:defRPr>
            </a:lvl2pPr>
            <a:lvl3pPr marR="0" lvl="2" algn="l" rtl="0">
              <a:lnSpc>
                <a:spcPct val="80000"/>
              </a:lnSpc>
              <a:spcBef>
                <a:spcPts val="0"/>
              </a:spcBef>
              <a:spcAft>
                <a:spcPts val="0"/>
              </a:spcAft>
              <a:buClr>
                <a:schemeClr val="accent4"/>
              </a:buClr>
              <a:buSzPts val="12400"/>
              <a:buFont typeface="Fredericka the Great"/>
              <a:buNone/>
              <a:defRPr sz="12400" b="0" i="0" u="none" strike="noStrike" cap="none">
                <a:solidFill>
                  <a:schemeClr val="accent4"/>
                </a:solidFill>
                <a:latin typeface="Fredericka the Great"/>
                <a:ea typeface="Fredericka the Great"/>
                <a:cs typeface="Fredericka the Great"/>
                <a:sym typeface="Fredericka the Great"/>
              </a:defRPr>
            </a:lvl3pPr>
            <a:lvl4pPr marR="0" lvl="3" algn="l" rtl="0">
              <a:lnSpc>
                <a:spcPct val="80000"/>
              </a:lnSpc>
              <a:spcBef>
                <a:spcPts val="0"/>
              </a:spcBef>
              <a:spcAft>
                <a:spcPts val="0"/>
              </a:spcAft>
              <a:buClr>
                <a:schemeClr val="accent4"/>
              </a:buClr>
              <a:buSzPts val="12400"/>
              <a:buFont typeface="Fredericka the Great"/>
              <a:buNone/>
              <a:defRPr sz="12400" b="0" i="0" u="none" strike="noStrike" cap="none">
                <a:solidFill>
                  <a:schemeClr val="accent4"/>
                </a:solidFill>
                <a:latin typeface="Fredericka the Great"/>
                <a:ea typeface="Fredericka the Great"/>
                <a:cs typeface="Fredericka the Great"/>
                <a:sym typeface="Fredericka the Great"/>
              </a:defRPr>
            </a:lvl4pPr>
            <a:lvl5pPr marR="0" lvl="4" algn="l" rtl="0">
              <a:lnSpc>
                <a:spcPct val="80000"/>
              </a:lnSpc>
              <a:spcBef>
                <a:spcPts val="0"/>
              </a:spcBef>
              <a:spcAft>
                <a:spcPts val="0"/>
              </a:spcAft>
              <a:buClr>
                <a:schemeClr val="accent4"/>
              </a:buClr>
              <a:buSzPts val="12400"/>
              <a:buFont typeface="Fredericka the Great"/>
              <a:buNone/>
              <a:defRPr sz="12400" b="0" i="0" u="none" strike="noStrike" cap="none">
                <a:solidFill>
                  <a:schemeClr val="accent4"/>
                </a:solidFill>
                <a:latin typeface="Fredericka the Great"/>
                <a:ea typeface="Fredericka the Great"/>
                <a:cs typeface="Fredericka the Great"/>
                <a:sym typeface="Fredericka the Great"/>
              </a:defRPr>
            </a:lvl5pPr>
            <a:lvl6pPr marR="0" lvl="5" algn="l" rtl="0">
              <a:lnSpc>
                <a:spcPct val="80000"/>
              </a:lnSpc>
              <a:spcBef>
                <a:spcPts val="0"/>
              </a:spcBef>
              <a:spcAft>
                <a:spcPts val="0"/>
              </a:spcAft>
              <a:buClr>
                <a:schemeClr val="accent4"/>
              </a:buClr>
              <a:buSzPts val="12400"/>
              <a:buFont typeface="Fredericka the Great"/>
              <a:buNone/>
              <a:defRPr sz="12400" b="0" i="0" u="none" strike="noStrike" cap="none">
                <a:solidFill>
                  <a:schemeClr val="accent4"/>
                </a:solidFill>
                <a:latin typeface="Fredericka the Great"/>
                <a:ea typeface="Fredericka the Great"/>
                <a:cs typeface="Fredericka the Great"/>
                <a:sym typeface="Fredericka the Great"/>
              </a:defRPr>
            </a:lvl6pPr>
            <a:lvl7pPr marR="0" lvl="6" algn="l" rtl="0">
              <a:lnSpc>
                <a:spcPct val="80000"/>
              </a:lnSpc>
              <a:spcBef>
                <a:spcPts val="0"/>
              </a:spcBef>
              <a:spcAft>
                <a:spcPts val="0"/>
              </a:spcAft>
              <a:buClr>
                <a:schemeClr val="accent4"/>
              </a:buClr>
              <a:buSzPts val="12400"/>
              <a:buFont typeface="Fredericka the Great"/>
              <a:buNone/>
              <a:defRPr sz="12400" b="0" i="0" u="none" strike="noStrike" cap="none">
                <a:solidFill>
                  <a:schemeClr val="accent4"/>
                </a:solidFill>
                <a:latin typeface="Fredericka the Great"/>
                <a:ea typeface="Fredericka the Great"/>
                <a:cs typeface="Fredericka the Great"/>
                <a:sym typeface="Fredericka the Great"/>
              </a:defRPr>
            </a:lvl7pPr>
            <a:lvl8pPr marR="0" lvl="7" algn="l" rtl="0">
              <a:lnSpc>
                <a:spcPct val="80000"/>
              </a:lnSpc>
              <a:spcBef>
                <a:spcPts val="0"/>
              </a:spcBef>
              <a:spcAft>
                <a:spcPts val="0"/>
              </a:spcAft>
              <a:buClr>
                <a:schemeClr val="accent4"/>
              </a:buClr>
              <a:buSzPts val="12400"/>
              <a:buFont typeface="Fredericka the Great"/>
              <a:buNone/>
              <a:defRPr sz="12400" b="0" i="0" u="none" strike="noStrike" cap="none">
                <a:solidFill>
                  <a:schemeClr val="accent4"/>
                </a:solidFill>
                <a:latin typeface="Fredericka the Great"/>
                <a:ea typeface="Fredericka the Great"/>
                <a:cs typeface="Fredericka the Great"/>
                <a:sym typeface="Fredericka the Great"/>
              </a:defRPr>
            </a:lvl8pPr>
            <a:lvl9pPr marR="0" lvl="8" algn="l" rtl="0">
              <a:lnSpc>
                <a:spcPct val="80000"/>
              </a:lnSpc>
              <a:spcBef>
                <a:spcPts val="0"/>
              </a:spcBef>
              <a:spcAft>
                <a:spcPts val="0"/>
              </a:spcAft>
              <a:buClr>
                <a:schemeClr val="accent4"/>
              </a:buClr>
              <a:buSzPts val="12400"/>
              <a:buFont typeface="Fredericka the Great"/>
              <a:buNone/>
              <a:defRPr sz="12400" b="0" i="0" u="none" strike="noStrike" cap="none">
                <a:solidFill>
                  <a:schemeClr val="accent4"/>
                </a:solidFill>
                <a:latin typeface="Fredericka the Great"/>
                <a:ea typeface="Fredericka the Great"/>
                <a:cs typeface="Fredericka the Great"/>
                <a:sym typeface="Fredericka the Great"/>
              </a:defRPr>
            </a:lvl9pPr>
          </a:lstStyle>
          <a:p>
            <a:r>
              <a:rPr lang="en-US" sz="1900">
                <a:solidFill>
                  <a:schemeClr val="tx1"/>
                </a:solidFill>
                <a:latin typeface="Sitka Subheading" panose="02000505000000020004" pitchFamily="2" charset="0"/>
              </a:rPr>
              <a:t>Ông thay đổi tâm tính</a:t>
            </a:r>
          </a:p>
        </p:txBody>
      </p:sp>
      <p:sp>
        <p:nvSpPr>
          <p:cNvPr id="31" name="Subtitle 2">
            <a:extLst>
              <a:ext uri="{FF2B5EF4-FFF2-40B4-BE49-F238E27FC236}">
                <a16:creationId xmlns:a16="http://schemas.microsoft.com/office/drawing/2014/main" xmlns="" id="{E0125CED-73BA-4D06-90EC-335B073DC88A}"/>
              </a:ext>
            </a:extLst>
          </p:cNvPr>
          <p:cNvSpPr txBox="1">
            <a:spLocks/>
          </p:cNvSpPr>
          <p:nvPr/>
        </p:nvSpPr>
        <p:spPr>
          <a:xfrm>
            <a:off x="5826156" y="2370903"/>
            <a:ext cx="2411261" cy="76860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L="457200" marR="0" lvl="0" indent="-317500" algn="ctr" rtl="0">
              <a:lnSpc>
                <a:spcPct val="100000"/>
              </a:lnSpc>
              <a:spcBef>
                <a:spcPts val="0"/>
              </a:spcBef>
              <a:spcAft>
                <a:spcPts val="0"/>
              </a:spcAft>
              <a:buClr>
                <a:schemeClr val="dk1"/>
              </a:buClr>
              <a:buSzPts val="1400"/>
              <a:buFont typeface="Comfortaa"/>
              <a:buNone/>
              <a:defRPr sz="1600" b="0" i="0" u="none" strike="noStrike" cap="none">
                <a:solidFill>
                  <a:schemeClr val="dk1"/>
                </a:solidFill>
                <a:latin typeface="Comfortaa"/>
                <a:ea typeface="Comfortaa"/>
                <a:cs typeface="Comfortaa"/>
                <a:sym typeface="Comfortaa"/>
              </a:defRPr>
            </a:lvl1pPr>
            <a:lvl2pPr marL="914400" marR="0" lvl="1"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2pPr>
            <a:lvl3pPr marL="1371600" marR="0" lvl="2"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3pPr>
            <a:lvl4pPr marL="1828800" marR="0" lvl="3"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4pPr>
            <a:lvl5pPr marL="2286000" marR="0" lvl="4"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5pPr>
            <a:lvl6pPr marL="2743200" marR="0" lvl="5"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6pPr>
            <a:lvl7pPr marL="3200400" marR="0" lvl="6"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7pPr>
            <a:lvl8pPr marL="3657600" marR="0" lvl="7"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8pPr>
            <a:lvl9pPr marL="4114800" marR="0" lvl="8" indent="-317500" algn="ctr" rtl="0">
              <a:lnSpc>
                <a:spcPct val="100000"/>
              </a:lnSpc>
              <a:spcBef>
                <a:spcPts val="0"/>
              </a:spcBef>
              <a:spcAft>
                <a:spcPts val="0"/>
              </a:spcAft>
              <a:buClr>
                <a:schemeClr val="dk1"/>
              </a:buClr>
              <a:buSzPts val="1400"/>
              <a:buFont typeface="Comfortaa"/>
              <a:buNone/>
              <a:defRPr sz="1400" b="0" i="0" u="none" strike="noStrike" cap="none">
                <a:solidFill>
                  <a:schemeClr val="dk2"/>
                </a:solidFill>
                <a:latin typeface="Comfortaa"/>
                <a:ea typeface="Comfortaa"/>
                <a:cs typeface="Comfortaa"/>
                <a:sym typeface="Comfortaa"/>
              </a:defRPr>
            </a:lvl9pPr>
          </a:lstStyle>
          <a:p>
            <a:r>
              <a:rPr lang="en-US" sz="1350">
                <a:latin typeface="+mn-lt"/>
              </a:rPr>
              <a:t>Ông không muốn rời làng :</a:t>
            </a:r>
          </a:p>
          <a:p>
            <a:r>
              <a:rPr lang="en-US" sz="1350">
                <a:latin typeface="+mn-lt"/>
              </a:rPr>
              <a:t>“Lúc nào cũng thấy bực bội, ít nói, ít cười, cái mặt lúc nào cũng lầm lầm, hơi một tí là gắt, hơi một tí là chửi”</a:t>
            </a:r>
          </a:p>
        </p:txBody>
      </p:sp>
      <p:sp>
        <p:nvSpPr>
          <p:cNvPr id="32" name="Google Shape;946;p37">
            <a:extLst>
              <a:ext uri="{FF2B5EF4-FFF2-40B4-BE49-F238E27FC236}">
                <a16:creationId xmlns:a16="http://schemas.microsoft.com/office/drawing/2014/main" xmlns="" id="{FAA039B3-E2A6-4758-B0F7-DAD3AD7F0834}"/>
              </a:ext>
            </a:extLst>
          </p:cNvPr>
          <p:cNvSpPr txBox="1">
            <a:spLocks/>
          </p:cNvSpPr>
          <p:nvPr/>
        </p:nvSpPr>
        <p:spPr>
          <a:xfrm>
            <a:off x="1318357" y="460352"/>
            <a:ext cx="6338562" cy="39990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L="457200" marR="0" lvl="0"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1pPr>
            <a:lvl2pPr marL="914400" marR="0" lvl="1"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2pPr>
            <a:lvl3pPr marL="1371600" marR="0" lvl="2"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3pPr>
            <a:lvl4pPr marL="1828800" marR="0" lvl="3"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4pPr>
            <a:lvl5pPr marL="2286000" marR="0" lvl="4"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5pPr>
            <a:lvl6pPr marL="2743200" marR="0" lvl="5"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6pPr>
            <a:lvl7pPr marL="3200400" marR="0" lvl="6"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7pPr>
            <a:lvl8pPr marL="3657600" marR="0" lvl="7"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8pPr>
            <a:lvl9pPr marL="4114800" marR="0" lvl="8" indent="-317500" algn="ctr" rtl="0">
              <a:lnSpc>
                <a:spcPct val="100000"/>
              </a:lnSpc>
              <a:spcBef>
                <a:spcPts val="0"/>
              </a:spcBef>
              <a:spcAft>
                <a:spcPts val="0"/>
              </a:spcAft>
              <a:buClr>
                <a:schemeClr val="dk1"/>
              </a:buClr>
              <a:buSzPts val="1400"/>
              <a:buFont typeface="Comfortaa"/>
              <a:buNone/>
              <a:defRPr sz="2300" b="1" i="0" u="none" strike="noStrike" cap="none">
                <a:solidFill>
                  <a:schemeClr val="dk1"/>
                </a:solidFill>
                <a:latin typeface="Comfortaa"/>
                <a:ea typeface="Comfortaa"/>
                <a:cs typeface="Comfortaa"/>
                <a:sym typeface="Comfortaa"/>
              </a:defRPr>
            </a:lvl9pPr>
          </a:lstStyle>
          <a:p>
            <a:pPr marL="0" indent="0"/>
            <a:r>
              <a:rPr lang="en-US" sz="3800" b="0">
                <a:solidFill>
                  <a:schemeClr val="accent6">
                    <a:lumMod val="50000"/>
                  </a:schemeClr>
                </a:solidFill>
                <a:latin typeface="Bookman Old Style" panose="02050604050505020204" pitchFamily="18" charset="0"/>
              </a:rPr>
              <a:t>Nỗi nhớ làng của ông Hai</a:t>
            </a:r>
          </a:p>
        </p:txBody>
      </p:sp>
      <p:pic>
        <p:nvPicPr>
          <p:cNvPr id="1026" name="Picture 2" descr="Mở ảnh">
            <a:extLst>
              <a:ext uri="{FF2B5EF4-FFF2-40B4-BE49-F238E27FC236}">
                <a16:creationId xmlns:a16="http://schemas.microsoft.com/office/drawing/2014/main" xmlns="" id="{47745782-DD63-46C7-8583-BECCE654A00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633860" y="1442274"/>
            <a:ext cx="1876283" cy="1194345"/>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Mở ảnh">
            <a:extLst>
              <a:ext uri="{FF2B5EF4-FFF2-40B4-BE49-F238E27FC236}">
                <a16:creationId xmlns:a16="http://schemas.microsoft.com/office/drawing/2014/main" xmlns="" id="{4DEAADCC-AE0F-427F-B33A-BA7FB7E3766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432734" y="2851225"/>
            <a:ext cx="2278532" cy="1194345"/>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fade">
                                      <p:cBhvr>
                                        <p:cTn id="7" dur="500"/>
                                        <p:tgtEl>
                                          <p:spTgt spid="14"/>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24"/>
                                        </p:tgtEl>
                                        <p:attrNameLst>
                                          <p:attrName>style.visibility</p:attrName>
                                        </p:attrNameLst>
                                      </p:cBhvr>
                                      <p:to>
                                        <p:strVal val="visible"/>
                                      </p:to>
                                    </p:set>
                                    <p:animEffect transition="in" filter="fade">
                                      <p:cBhvr>
                                        <p:cTn id="10" dur="500"/>
                                        <p:tgtEl>
                                          <p:spTgt spid="24"/>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27"/>
                                        </p:tgtEl>
                                        <p:attrNameLst>
                                          <p:attrName>style.visibility</p:attrName>
                                        </p:attrNameLst>
                                      </p:cBhvr>
                                      <p:to>
                                        <p:strVal val="visible"/>
                                      </p:to>
                                    </p:set>
                                    <p:animEffect transition="in" filter="fade">
                                      <p:cBhvr>
                                        <p:cTn id="13" dur="500"/>
                                        <p:tgtEl>
                                          <p:spTgt spid="27"/>
                                        </p:tgtEl>
                                      </p:cBhvr>
                                    </p:animEffect>
                                  </p:childTnLst>
                                </p:cTn>
                              </p:par>
                              <p:par>
                                <p:cTn id="14" presetID="10" presetClass="entr" presetSubtype="0" fill="hold" grpId="0" nodeType="withEffect">
                                  <p:stCondLst>
                                    <p:cond delay="0"/>
                                  </p:stCondLst>
                                  <p:childTnLst>
                                    <p:set>
                                      <p:cBhvr>
                                        <p:cTn id="15" dur="1" fill="hold">
                                          <p:stCondLst>
                                            <p:cond delay="0"/>
                                          </p:stCondLst>
                                        </p:cTn>
                                        <p:tgtEl>
                                          <p:spTgt spid="28">
                                            <p:txEl>
                                              <p:pRg st="0" end="0"/>
                                            </p:txEl>
                                          </p:spTgt>
                                        </p:tgtEl>
                                        <p:attrNameLst>
                                          <p:attrName>style.visibility</p:attrName>
                                        </p:attrNameLst>
                                      </p:cBhvr>
                                      <p:to>
                                        <p:strVal val="visible"/>
                                      </p:to>
                                    </p:set>
                                    <p:animEffect transition="in" filter="fade">
                                      <p:cBhvr>
                                        <p:cTn id="16" dur="500"/>
                                        <p:tgtEl>
                                          <p:spTgt spid="28">
                                            <p:txEl>
                                              <p:pRg st="0" end="0"/>
                                            </p:txEl>
                                          </p:spTgt>
                                        </p:tgtEl>
                                      </p:cBhvr>
                                    </p:animEffect>
                                  </p:childTnLst>
                                </p:cTn>
                              </p:par>
                              <p:par>
                                <p:cTn id="17" presetID="10" presetClass="entr" presetSubtype="0" fill="hold" grpId="0" nodeType="withEffect">
                                  <p:stCondLst>
                                    <p:cond delay="0"/>
                                  </p:stCondLst>
                                  <p:childTnLst>
                                    <p:set>
                                      <p:cBhvr>
                                        <p:cTn id="18" dur="1" fill="hold">
                                          <p:stCondLst>
                                            <p:cond delay="0"/>
                                          </p:stCondLst>
                                        </p:cTn>
                                        <p:tgtEl>
                                          <p:spTgt spid="29"/>
                                        </p:tgtEl>
                                        <p:attrNameLst>
                                          <p:attrName>style.visibility</p:attrName>
                                        </p:attrNameLst>
                                      </p:cBhvr>
                                      <p:to>
                                        <p:strVal val="visible"/>
                                      </p:to>
                                    </p:set>
                                    <p:animEffect transition="in" filter="fade">
                                      <p:cBhvr>
                                        <p:cTn id="19" dur="500"/>
                                        <p:tgtEl>
                                          <p:spTgt spid="29"/>
                                        </p:tgtEl>
                                      </p:cBhvr>
                                    </p:animEffect>
                                  </p:childTnLst>
                                </p:cTn>
                              </p:par>
                            </p:childTnLst>
                          </p:cTn>
                        </p:par>
                      </p:childTnLst>
                    </p:cTn>
                  </p:par>
                  <p:par>
                    <p:cTn id="20" fill="hold">
                      <p:stCondLst>
                        <p:cond delay="indefinite"/>
                      </p:stCondLst>
                      <p:childTnLst>
                        <p:par>
                          <p:cTn id="21" fill="hold">
                            <p:stCondLst>
                              <p:cond delay="0"/>
                            </p:stCondLst>
                            <p:childTnLst>
                              <p:par>
                                <p:cTn id="22" presetID="10" presetClass="entr" presetSubtype="0" fill="hold" nodeType="clickEffect">
                                  <p:stCondLst>
                                    <p:cond delay="0"/>
                                  </p:stCondLst>
                                  <p:childTnLst>
                                    <p:set>
                                      <p:cBhvr>
                                        <p:cTn id="23" dur="1" fill="hold">
                                          <p:stCondLst>
                                            <p:cond delay="0"/>
                                          </p:stCondLst>
                                        </p:cTn>
                                        <p:tgtEl>
                                          <p:spTgt spid="17"/>
                                        </p:tgtEl>
                                        <p:attrNameLst>
                                          <p:attrName>style.visibility</p:attrName>
                                        </p:attrNameLst>
                                      </p:cBhvr>
                                      <p:to>
                                        <p:strVal val="visible"/>
                                      </p:to>
                                    </p:set>
                                    <p:animEffect transition="in" filter="fade">
                                      <p:cBhvr>
                                        <p:cTn id="24" dur="500"/>
                                        <p:tgtEl>
                                          <p:spTgt spid="17"/>
                                        </p:tgtEl>
                                      </p:cBhvr>
                                    </p:animEffect>
                                  </p:childTnLst>
                                </p:cTn>
                              </p:par>
                              <p:par>
                                <p:cTn id="25" presetID="10" presetClass="entr" presetSubtype="0" fill="hold" grpId="0" nodeType="withEffect">
                                  <p:stCondLst>
                                    <p:cond delay="0"/>
                                  </p:stCondLst>
                                  <p:childTnLst>
                                    <p:set>
                                      <p:cBhvr>
                                        <p:cTn id="26" dur="1" fill="hold">
                                          <p:stCondLst>
                                            <p:cond delay="0"/>
                                          </p:stCondLst>
                                        </p:cTn>
                                        <p:tgtEl>
                                          <p:spTgt spid="30"/>
                                        </p:tgtEl>
                                        <p:attrNameLst>
                                          <p:attrName>style.visibility</p:attrName>
                                        </p:attrNameLst>
                                      </p:cBhvr>
                                      <p:to>
                                        <p:strVal val="visible"/>
                                      </p:to>
                                    </p:set>
                                    <p:animEffect transition="in" filter="fade">
                                      <p:cBhvr>
                                        <p:cTn id="27" dur="500"/>
                                        <p:tgtEl>
                                          <p:spTgt spid="30"/>
                                        </p:tgtEl>
                                      </p:cBhvr>
                                    </p:animEffect>
                                  </p:childTnLst>
                                </p:cTn>
                              </p:par>
                              <p:par>
                                <p:cTn id="28" presetID="10" presetClass="entr" presetSubtype="0" fill="hold" grpId="0" nodeType="withEffect">
                                  <p:stCondLst>
                                    <p:cond delay="0"/>
                                  </p:stCondLst>
                                  <p:childTnLst>
                                    <p:set>
                                      <p:cBhvr>
                                        <p:cTn id="29" dur="1" fill="hold">
                                          <p:stCondLst>
                                            <p:cond delay="0"/>
                                          </p:stCondLst>
                                        </p:cTn>
                                        <p:tgtEl>
                                          <p:spTgt spid="31"/>
                                        </p:tgtEl>
                                        <p:attrNameLst>
                                          <p:attrName>style.visibility</p:attrName>
                                        </p:attrNameLst>
                                      </p:cBhvr>
                                      <p:to>
                                        <p:strVal val="visible"/>
                                      </p:to>
                                    </p:set>
                                    <p:animEffect transition="in" filter="fade">
                                      <p:cBhvr>
                                        <p:cTn id="30" dur="500"/>
                                        <p:tgtEl>
                                          <p:spTgt spid="31"/>
                                        </p:tgtEl>
                                      </p:cBhvr>
                                    </p:animEffect>
                                  </p:childTnLst>
                                </p:cTn>
                              </p:par>
                            </p:childTnLst>
                          </p:cTn>
                        </p:par>
                      </p:childTnLst>
                    </p:cTn>
                  </p:par>
                  <p:par>
                    <p:cTn id="31" fill="hold">
                      <p:stCondLst>
                        <p:cond delay="indefinite"/>
                      </p:stCondLst>
                      <p:childTnLst>
                        <p:par>
                          <p:cTn id="32" fill="hold">
                            <p:stCondLst>
                              <p:cond delay="0"/>
                            </p:stCondLst>
                            <p:childTnLst>
                              <p:par>
                                <p:cTn id="33" presetID="1" presetClass="exit" presetSubtype="0" fill="hold" nodeType="clickEffect">
                                  <p:stCondLst>
                                    <p:cond delay="0"/>
                                  </p:stCondLst>
                                  <p:childTnLst>
                                    <p:set>
                                      <p:cBhvr>
                                        <p:cTn id="34" dur="1" fill="hold">
                                          <p:stCondLst>
                                            <p:cond delay="0"/>
                                          </p:stCondLst>
                                        </p:cTn>
                                        <p:tgtEl>
                                          <p:spTgt spid="20"/>
                                        </p:tgtEl>
                                        <p:attrNameLst>
                                          <p:attrName>style.visibility</p:attrName>
                                        </p:attrNameLst>
                                      </p:cBhvr>
                                      <p:to>
                                        <p:strVal val="hidden"/>
                                      </p:to>
                                    </p:set>
                                  </p:childTnLst>
                                </p:cTn>
                              </p:par>
                              <p:par>
                                <p:cTn id="35" presetID="1" presetClass="exit" presetSubtype="0" fill="hold" grpId="0" nodeType="withEffect">
                                  <p:stCondLst>
                                    <p:cond delay="0"/>
                                  </p:stCondLst>
                                  <p:childTnLst>
                                    <p:set>
                                      <p:cBhvr>
                                        <p:cTn id="36" dur="1" fill="hold">
                                          <p:stCondLst>
                                            <p:cond delay="0"/>
                                          </p:stCondLst>
                                        </p:cTn>
                                        <p:tgtEl>
                                          <p:spTgt spid="25"/>
                                        </p:tgtEl>
                                        <p:attrNameLst>
                                          <p:attrName>style.visibility</p:attrName>
                                        </p:attrNameLst>
                                      </p:cBhvr>
                                      <p:to>
                                        <p:strVal val="hidden"/>
                                      </p:to>
                                    </p:set>
                                  </p:childTnLst>
                                </p:cTn>
                              </p:par>
                              <p:par>
                                <p:cTn id="37" presetID="1" presetClass="exit" presetSubtype="0" fill="hold" grpId="0" nodeType="withEffect">
                                  <p:stCondLst>
                                    <p:cond delay="0"/>
                                  </p:stCondLst>
                                  <p:childTnLst>
                                    <p:set>
                                      <p:cBhvr>
                                        <p:cTn id="38" dur="1" fill="hold">
                                          <p:stCondLst>
                                            <p:cond delay="0"/>
                                          </p:stCondLst>
                                        </p:cTn>
                                        <p:tgtEl>
                                          <p:spTgt spid="26"/>
                                        </p:tgtEl>
                                        <p:attrNameLst>
                                          <p:attrName>style.visibility</p:attrName>
                                        </p:attrNameLst>
                                      </p:cBhvr>
                                      <p:to>
                                        <p:strVal val="hidden"/>
                                      </p:to>
                                    </p:set>
                                  </p:childTnLst>
                                </p:cTn>
                              </p:par>
                            </p:childTnLst>
                          </p:cTn>
                        </p:par>
                      </p:childTnLst>
                    </p:cTn>
                  </p:par>
                  <p:par>
                    <p:cTn id="39" fill="hold">
                      <p:stCondLst>
                        <p:cond delay="indefinite"/>
                      </p:stCondLst>
                      <p:childTnLst>
                        <p:par>
                          <p:cTn id="40" fill="hold">
                            <p:stCondLst>
                              <p:cond delay="0"/>
                            </p:stCondLst>
                            <p:childTnLst>
                              <p:par>
                                <p:cTn id="41" presetID="10" presetClass="entr" presetSubtype="0" fill="hold" nodeType="clickEffect">
                                  <p:stCondLst>
                                    <p:cond delay="0"/>
                                  </p:stCondLst>
                                  <p:childTnLst>
                                    <p:set>
                                      <p:cBhvr>
                                        <p:cTn id="42" dur="1" fill="hold">
                                          <p:stCondLst>
                                            <p:cond delay="0"/>
                                          </p:stCondLst>
                                        </p:cTn>
                                        <p:tgtEl>
                                          <p:spTgt spid="1026"/>
                                        </p:tgtEl>
                                        <p:attrNameLst>
                                          <p:attrName>style.visibility</p:attrName>
                                        </p:attrNameLst>
                                      </p:cBhvr>
                                      <p:to>
                                        <p:strVal val="visible"/>
                                      </p:to>
                                    </p:set>
                                    <p:animEffect transition="in" filter="fade">
                                      <p:cBhvr>
                                        <p:cTn id="43" dur="500"/>
                                        <p:tgtEl>
                                          <p:spTgt spid="1026"/>
                                        </p:tgtEl>
                                      </p:cBhvr>
                                    </p:animEffect>
                                  </p:childTnLst>
                                </p:cTn>
                              </p:par>
                              <p:par>
                                <p:cTn id="44" presetID="10" presetClass="entr" presetSubtype="0" fill="hold" nodeType="withEffect">
                                  <p:stCondLst>
                                    <p:cond delay="0"/>
                                  </p:stCondLst>
                                  <p:childTnLst>
                                    <p:set>
                                      <p:cBhvr>
                                        <p:cTn id="45" dur="1" fill="hold">
                                          <p:stCondLst>
                                            <p:cond delay="0"/>
                                          </p:stCondLst>
                                        </p:cTn>
                                        <p:tgtEl>
                                          <p:spTgt spid="1028"/>
                                        </p:tgtEl>
                                        <p:attrNameLst>
                                          <p:attrName>style.visibility</p:attrName>
                                        </p:attrNameLst>
                                      </p:cBhvr>
                                      <p:to>
                                        <p:strVal val="visible"/>
                                      </p:to>
                                    </p:set>
                                    <p:animEffect transition="in" filter="fade">
                                      <p:cBhvr>
                                        <p:cTn id="46" dur="500"/>
                                        <p:tgtEl>
                                          <p:spTgt spid="102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p:bldP spid="25" grpId="0"/>
      <p:bldP spid="26" grpId="0"/>
      <p:bldP spid="27" grpId="0"/>
      <p:bldP spid="28" grpId="0" build="p"/>
      <p:bldP spid="29" grpId="0"/>
      <p:bldP spid="30" grpId="0"/>
      <p:bldP spid="31"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972"/>
        <p:cNvGrpSpPr/>
        <p:nvPr/>
      </p:nvGrpSpPr>
      <p:grpSpPr>
        <a:xfrm>
          <a:off x="0" y="0"/>
          <a:ext cx="0" cy="0"/>
          <a:chOff x="0" y="0"/>
          <a:chExt cx="0" cy="0"/>
        </a:xfrm>
      </p:grpSpPr>
      <p:sp>
        <p:nvSpPr>
          <p:cNvPr id="5" name="Google Shape;2161;p72">
            <a:extLst>
              <a:ext uri="{FF2B5EF4-FFF2-40B4-BE49-F238E27FC236}">
                <a16:creationId xmlns:a16="http://schemas.microsoft.com/office/drawing/2014/main" xmlns="" id="{E83BD537-1B9D-459C-A6BF-22841BC2BE54}"/>
              </a:ext>
            </a:extLst>
          </p:cNvPr>
          <p:cNvSpPr/>
          <p:nvPr/>
        </p:nvSpPr>
        <p:spPr>
          <a:xfrm>
            <a:off x="2651868" y="1170703"/>
            <a:ext cx="4009127" cy="2802093"/>
          </a:xfrm>
          <a:custGeom>
            <a:avLst/>
            <a:gdLst/>
            <a:ahLst/>
            <a:cxnLst/>
            <a:rect l="l" t="t" r="r" b="b"/>
            <a:pathLst>
              <a:path w="19615" h="14764" extrusionOk="0">
                <a:moveTo>
                  <a:pt x="11631" y="1"/>
                </a:moveTo>
                <a:cubicBezTo>
                  <a:pt x="10854" y="1"/>
                  <a:pt x="7004" y="157"/>
                  <a:pt x="6126" y="284"/>
                </a:cubicBezTo>
                <a:cubicBezTo>
                  <a:pt x="5212" y="415"/>
                  <a:pt x="337" y="415"/>
                  <a:pt x="210" y="429"/>
                </a:cubicBezTo>
                <a:cubicBezTo>
                  <a:pt x="210" y="429"/>
                  <a:pt x="14" y="12935"/>
                  <a:pt x="5" y="13653"/>
                </a:cubicBezTo>
                <a:cubicBezTo>
                  <a:pt x="1" y="13987"/>
                  <a:pt x="150" y="14077"/>
                  <a:pt x="311" y="14077"/>
                </a:cubicBezTo>
                <a:cubicBezTo>
                  <a:pt x="496" y="14077"/>
                  <a:pt x="696" y="13958"/>
                  <a:pt x="696" y="13958"/>
                </a:cubicBezTo>
                <a:lnTo>
                  <a:pt x="696" y="13958"/>
                </a:lnTo>
                <a:lnTo>
                  <a:pt x="446" y="14759"/>
                </a:lnTo>
                <a:cubicBezTo>
                  <a:pt x="446" y="14759"/>
                  <a:pt x="857" y="14763"/>
                  <a:pt x="1419" y="14763"/>
                </a:cubicBezTo>
                <a:cubicBezTo>
                  <a:pt x="2543" y="14763"/>
                  <a:pt x="4275" y="14745"/>
                  <a:pt x="4548" y="14636"/>
                </a:cubicBezTo>
                <a:cubicBezTo>
                  <a:pt x="4957" y="14472"/>
                  <a:pt x="10415" y="14599"/>
                  <a:pt x="11429" y="14463"/>
                </a:cubicBezTo>
                <a:cubicBezTo>
                  <a:pt x="12438" y="14322"/>
                  <a:pt x="19614" y="14322"/>
                  <a:pt x="19614" y="14322"/>
                </a:cubicBezTo>
                <a:lnTo>
                  <a:pt x="19537" y="13572"/>
                </a:lnTo>
                <a:cubicBezTo>
                  <a:pt x="19537" y="13572"/>
                  <a:pt x="19483" y="10743"/>
                  <a:pt x="19455" y="9956"/>
                </a:cubicBezTo>
                <a:cubicBezTo>
                  <a:pt x="19428" y="9165"/>
                  <a:pt x="19173" y="697"/>
                  <a:pt x="19173" y="697"/>
                </a:cubicBezTo>
                <a:lnTo>
                  <a:pt x="18523" y="538"/>
                </a:lnTo>
                <a:lnTo>
                  <a:pt x="18418" y="247"/>
                </a:lnTo>
                <a:cubicBezTo>
                  <a:pt x="18418" y="247"/>
                  <a:pt x="16477" y="97"/>
                  <a:pt x="16145" y="74"/>
                </a:cubicBezTo>
                <a:cubicBezTo>
                  <a:pt x="15817" y="56"/>
                  <a:pt x="12247" y="11"/>
                  <a:pt x="11711" y="2"/>
                </a:cubicBezTo>
                <a:cubicBezTo>
                  <a:pt x="11690" y="1"/>
                  <a:pt x="11663" y="1"/>
                  <a:pt x="11631" y="1"/>
                </a:cubicBezTo>
                <a:close/>
              </a:path>
            </a:pathLst>
          </a:custGeom>
          <a:solidFill>
            <a:schemeClr val="tx2">
              <a:lumMod val="40000"/>
              <a:lumOff val="60000"/>
            </a:scheme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0" name="Google Shape;2166;p72">
            <a:extLst>
              <a:ext uri="{FF2B5EF4-FFF2-40B4-BE49-F238E27FC236}">
                <a16:creationId xmlns:a16="http://schemas.microsoft.com/office/drawing/2014/main" xmlns="" id="{19D416B8-B8B7-4295-A8FF-D62C1555933C}"/>
              </a:ext>
            </a:extLst>
          </p:cNvPr>
          <p:cNvSpPr/>
          <p:nvPr/>
        </p:nvSpPr>
        <p:spPr>
          <a:xfrm rot="332508">
            <a:off x="6114487" y="781957"/>
            <a:ext cx="584674" cy="777492"/>
          </a:xfrm>
          <a:custGeom>
            <a:avLst/>
            <a:gdLst/>
            <a:ahLst/>
            <a:cxnLst/>
            <a:rect l="l" t="t" r="r" b="b"/>
            <a:pathLst>
              <a:path w="3316" h="4847" extrusionOk="0">
                <a:moveTo>
                  <a:pt x="2285" y="1"/>
                </a:moveTo>
                <a:cubicBezTo>
                  <a:pt x="2159" y="1"/>
                  <a:pt x="2036" y="38"/>
                  <a:pt x="1928" y="135"/>
                </a:cubicBezTo>
                <a:cubicBezTo>
                  <a:pt x="1696" y="344"/>
                  <a:pt x="1501" y="717"/>
                  <a:pt x="1333" y="981"/>
                </a:cubicBezTo>
                <a:cubicBezTo>
                  <a:pt x="1137" y="1304"/>
                  <a:pt x="951" y="1631"/>
                  <a:pt x="778" y="1967"/>
                </a:cubicBezTo>
                <a:cubicBezTo>
                  <a:pt x="500" y="2518"/>
                  <a:pt x="128" y="3195"/>
                  <a:pt x="59" y="3782"/>
                </a:cubicBezTo>
                <a:cubicBezTo>
                  <a:pt x="0" y="4305"/>
                  <a:pt x="332" y="4555"/>
                  <a:pt x="678" y="4714"/>
                </a:cubicBezTo>
                <a:cubicBezTo>
                  <a:pt x="830" y="4782"/>
                  <a:pt x="995" y="4846"/>
                  <a:pt x="1163" y="4846"/>
                </a:cubicBezTo>
                <a:cubicBezTo>
                  <a:pt x="1342" y="4846"/>
                  <a:pt x="1523" y="4773"/>
                  <a:pt x="1692" y="4555"/>
                </a:cubicBezTo>
                <a:cubicBezTo>
                  <a:pt x="2124" y="4000"/>
                  <a:pt x="2451" y="3295"/>
                  <a:pt x="2701" y="2650"/>
                </a:cubicBezTo>
                <a:cubicBezTo>
                  <a:pt x="2722" y="2596"/>
                  <a:pt x="2694" y="2566"/>
                  <a:pt x="2659" y="2566"/>
                </a:cubicBezTo>
                <a:cubicBezTo>
                  <a:pt x="2631" y="2566"/>
                  <a:pt x="2599" y="2585"/>
                  <a:pt x="2583" y="2627"/>
                </a:cubicBezTo>
                <a:cubicBezTo>
                  <a:pt x="2360" y="3200"/>
                  <a:pt x="2083" y="3768"/>
                  <a:pt x="1737" y="4287"/>
                </a:cubicBezTo>
                <a:cubicBezTo>
                  <a:pt x="1543" y="4576"/>
                  <a:pt x="1354" y="4681"/>
                  <a:pt x="1153" y="4681"/>
                </a:cubicBezTo>
                <a:cubicBezTo>
                  <a:pt x="1045" y="4681"/>
                  <a:pt x="933" y="4650"/>
                  <a:pt x="814" y="4601"/>
                </a:cubicBezTo>
                <a:cubicBezTo>
                  <a:pt x="628" y="4523"/>
                  <a:pt x="428" y="4423"/>
                  <a:pt x="305" y="4255"/>
                </a:cubicBezTo>
                <a:cubicBezTo>
                  <a:pt x="14" y="3855"/>
                  <a:pt x="341" y="3191"/>
                  <a:pt x="564" y="2686"/>
                </a:cubicBezTo>
                <a:cubicBezTo>
                  <a:pt x="819" y="2122"/>
                  <a:pt x="1105" y="1572"/>
                  <a:pt x="1433" y="1044"/>
                </a:cubicBezTo>
                <a:cubicBezTo>
                  <a:pt x="1592" y="790"/>
                  <a:pt x="1815" y="367"/>
                  <a:pt x="2051" y="230"/>
                </a:cubicBezTo>
                <a:cubicBezTo>
                  <a:pt x="2129" y="186"/>
                  <a:pt x="2210" y="168"/>
                  <a:pt x="2291" y="168"/>
                </a:cubicBezTo>
                <a:cubicBezTo>
                  <a:pt x="2474" y="168"/>
                  <a:pt x="2654" y="262"/>
                  <a:pt x="2783" y="353"/>
                </a:cubicBezTo>
                <a:cubicBezTo>
                  <a:pt x="2965" y="480"/>
                  <a:pt x="3083" y="590"/>
                  <a:pt x="2979" y="944"/>
                </a:cubicBezTo>
                <a:cubicBezTo>
                  <a:pt x="2947" y="1067"/>
                  <a:pt x="2865" y="1208"/>
                  <a:pt x="2815" y="1326"/>
                </a:cubicBezTo>
                <a:cubicBezTo>
                  <a:pt x="2692" y="1608"/>
                  <a:pt x="2565" y="1890"/>
                  <a:pt x="2438" y="2168"/>
                </a:cubicBezTo>
                <a:cubicBezTo>
                  <a:pt x="2297" y="2463"/>
                  <a:pt x="2156" y="2759"/>
                  <a:pt x="2001" y="3050"/>
                </a:cubicBezTo>
                <a:cubicBezTo>
                  <a:pt x="1851" y="3336"/>
                  <a:pt x="1683" y="3746"/>
                  <a:pt x="1378" y="3832"/>
                </a:cubicBezTo>
                <a:cubicBezTo>
                  <a:pt x="1366" y="3835"/>
                  <a:pt x="1352" y="3837"/>
                  <a:pt x="1337" y="3837"/>
                </a:cubicBezTo>
                <a:cubicBezTo>
                  <a:pt x="1228" y="3837"/>
                  <a:pt x="1065" y="3754"/>
                  <a:pt x="1005" y="3682"/>
                </a:cubicBezTo>
                <a:cubicBezTo>
                  <a:pt x="823" y="3455"/>
                  <a:pt x="910" y="3236"/>
                  <a:pt x="1014" y="2968"/>
                </a:cubicBezTo>
                <a:cubicBezTo>
                  <a:pt x="1137" y="2650"/>
                  <a:pt x="1292" y="2345"/>
                  <a:pt x="1474" y="2049"/>
                </a:cubicBezTo>
                <a:cubicBezTo>
                  <a:pt x="1509" y="1993"/>
                  <a:pt x="1479" y="1948"/>
                  <a:pt x="1438" y="1948"/>
                </a:cubicBezTo>
                <a:cubicBezTo>
                  <a:pt x="1417" y="1948"/>
                  <a:pt x="1392" y="1960"/>
                  <a:pt x="1374" y="1990"/>
                </a:cubicBezTo>
                <a:cubicBezTo>
                  <a:pt x="1123" y="2404"/>
                  <a:pt x="532" y="3364"/>
                  <a:pt x="823" y="3727"/>
                </a:cubicBezTo>
                <a:cubicBezTo>
                  <a:pt x="929" y="3862"/>
                  <a:pt x="1178" y="3989"/>
                  <a:pt x="1377" y="3989"/>
                </a:cubicBezTo>
                <a:cubicBezTo>
                  <a:pt x="1393" y="3989"/>
                  <a:pt x="1408" y="3988"/>
                  <a:pt x="1424" y="3987"/>
                </a:cubicBezTo>
                <a:cubicBezTo>
                  <a:pt x="1601" y="3968"/>
                  <a:pt x="1696" y="3823"/>
                  <a:pt x="1801" y="3646"/>
                </a:cubicBezTo>
                <a:cubicBezTo>
                  <a:pt x="2215" y="2954"/>
                  <a:pt x="2547" y="2218"/>
                  <a:pt x="2870" y="1490"/>
                </a:cubicBezTo>
                <a:cubicBezTo>
                  <a:pt x="3102" y="967"/>
                  <a:pt x="3315" y="585"/>
                  <a:pt x="2947" y="276"/>
                </a:cubicBezTo>
                <a:cubicBezTo>
                  <a:pt x="2803" y="157"/>
                  <a:pt x="2541" y="1"/>
                  <a:pt x="2285" y="1"/>
                </a:cubicBezTo>
                <a:close/>
              </a:path>
            </a:pathLst>
          </a:custGeom>
          <a:solidFill>
            <a:srgbClr val="4A7084"/>
          </a:solidFill>
          <a:ln w="9525" cap="flat" cmpd="sng">
            <a:solidFill>
              <a:srgbClr val="4A7084"/>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1" name="Google Shape;955;p37">
            <a:extLst>
              <a:ext uri="{FF2B5EF4-FFF2-40B4-BE49-F238E27FC236}">
                <a16:creationId xmlns:a16="http://schemas.microsoft.com/office/drawing/2014/main" xmlns="" id="{95D9BF24-869D-4186-89B4-656B3F16F282}"/>
              </a:ext>
            </a:extLst>
          </p:cNvPr>
          <p:cNvSpPr txBox="1">
            <a:spLocks/>
          </p:cNvSpPr>
          <p:nvPr/>
        </p:nvSpPr>
        <p:spPr>
          <a:xfrm>
            <a:off x="3992662" y="1801405"/>
            <a:ext cx="1158675" cy="564405"/>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80000"/>
              </a:lnSpc>
              <a:spcBef>
                <a:spcPts val="0"/>
              </a:spcBef>
              <a:spcAft>
                <a:spcPts val="0"/>
              </a:spcAft>
              <a:buClr>
                <a:schemeClr val="lt1"/>
              </a:buClr>
              <a:buSzPts val="6300"/>
              <a:buFont typeface="Sue Ellen Francisco"/>
              <a:buNone/>
              <a:defRPr sz="4100" b="0" i="0" u="none" strike="noStrike" cap="none">
                <a:solidFill>
                  <a:schemeClr val="lt1"/>
                </a:solidFill>
                <a:latin typeface="Sue Ellen Francisco"/>
                <a:ea typeface="Sue Ellen Francisco"/>
                <a:cs typeface="Sue Ellen Francisco"/>
                <a:sym typeface="Sue Ellen Francisco"/>
              </a:defRPr>
            </a:lvl1pPr>
            <a:lvl2pPr marR="0" lvl="1"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2pPr>
            <a:lvl3pPr marR="0" lvl="2"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3pPr>
            <a:lvl4pPr marR="0" lvl="3"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4pPr>
            <a:lvl5pPr marR="0" lvl="4"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5pPr>
            <a:lvl6pPr marR="0" lvl="5"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6pPr>
            <a:lvl7pPr marR="0" lvl="6"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7pPr>
            <a:lvl8pPr marR="0" lvl="7"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8pPr>
            <a:lvl9pPr marR="0" lvl="8"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9pPr>
          </a:lstStyle>
          <a:p>
            <a:r>
              <a:rPr lang="en" sz="9600">
                <a:solidFill>
                  <a:schemeClr val="accent2"/>
                </a:solidFill>
              </a:rPr>
              <a:t>02</a:t>
            </a:r>
          </a:p>
        </p:txBody>
      </p:sp>
      <p:sp>
        <p:nvSpPr>
          <p:cNvPr id="12" name="Google Shape;950;p37">
            <a:extLst>
              <a:ext uri="{FF2B5EF4-FFF2-40B4-BE49-F238E27FC236}">
                <a16:creationId xmlns:a16="http://schemas.microsoft.com/office/drawing/2014/main" xmlns="" id="{1C5CEC5E-8876-4835-B569-13DF54818FC3}"/>
              </a:ext>
            </a:extLst>
          </p:cNvPr>
          <p:cNvSpPr txBox="1">
            <a:spLocks/>
          </p:cNvSpPr>
          <p:nvPr/>
        </p:nvSpPr>
        <p:spPr>
          <a:xfrm>
            <a:off x="2681972" y="2365810"/>
            <a:ext cx="3948918" cy="399900"/>
          </a:xfrm>
          <a:prstGeom prst="rect">
            <a:avLst/>
          </a:prstGeom>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r>
              <a:rPr lang="en-US" sz="3800">
                <a:solidFill>
                  <a:schemeClr val="tx1">
                    <a:lumMod val="75000"/>
                    <a:lumOff val="25000"/>
                  </a:schemeClr>
                </a:solidFill>
                <a:latin typeface="Calisto MT" panose="02040603050505030304" pitchFamily="18" charset="0"/>
              </a:rPr>
              <a:t>Khi nói chuyện về làng</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fade">
                                      <p:cBhvr>
                                        <p:cTn id="7" dur="500"/>
                                        <p:tgtEl>
                                          <p:spTgt spid="11"/>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12"/>
                                        </p:tgtEl>
                                        <p:attrNameLst>
                                          <p:attrName>style.visibility</p:attrName>
                                        </p:attrNameLst>
                                      </p:cBhvr>
                                      <p:to>
                                        <p:strVal val="visible"/>
                                      </p:to>
                                    </p:set>
                                    <p:animEffect transition="in" filter="fade">
                                      <p:cBhvr>
                                        <p:cTn id="10"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P spid="12"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109"/>
        <p:cNvGrpSpPr/>
        <p:nvPr/>
      </p:nvGrpSpPr>
      <p:grpSpPr>
        <a:xfrm>
          <a:off x="0" y="0"/>
          <a:ext cx="0" cy="0"/>
          <a:chOff x="0" y="0"/>
          <a:chExt cx="0" cy="0"/>
        </a:xfrm>
      </p:grpSpPr>
      <p:grpSp>
        <p:nvGrpSpPr>
          <p:cNvPr id="303" name="Google Shape;1930;p36">
            <a:extLst>
              <a:ext uri="{FF2B5EF4-FFF2-40B4-BE49-F238E27FC236}">
                <a16:creationId xmlns:a16="http://schemas.microsoft.com/office/drawing/2014/main" xmlns="" id="{533086FF-2394-46AD-A22E-B7F7A29DD4FF}"/>
              </a:ext>
            </a:extLst>
          </p:cNvPr>
          <p:cNvGrpSpPr/>
          <p:nvPr/>
        </p:nvGrpSpPr>
        <p:grpSpPr>
          <a:xfrm>
            <a:off x="845634" y="667288"/>
            <a:ext cx="7452734" cy="3986575"/>
            <a:chOff x="457200" y="500763"/>
            <a:chExt cx="8229602" cy="4197704"/>
          </a:xfrm>
        </p:grpSpPr>
        <p:sp>
          <p:nvSpPr>
            <p:cNvPr id="304" name="Google Shape;1931;p36">
              <a:extLst>
                <a:ext uri="{FF2B5EF4-FFF2-40B4-BE49-F238E27FC236}">
                  <a16:creationId xmlns:a16="http://schemas.microsoft.com/office/drawing/2014/main" xmlns="" id="{70363ED9-8B13-4330-80F8-B73D34966153}"/>
                </a:ext>
              </a:extLst>
            </p:cNvPr>
            <p:cNvSpPr/>
            <p:nvPr/>
          </p:nvSpPr>
          <p:spPr>
            <a:xfrm>
              <a:off x="457200" y="1238462"/>
              <a:ext cx="2261561" cy="1702439"/>
            </a:xfrm>
            <a:prstGeom prst="rect">
              <a:avLst/>
            </a:prstGeom>
            <a:solidFill>
              <a:srgbClr val="E2C8C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05" name="Google Shape;1932;p36">
              <a:extLst>
                <a:ext uri="{FF2B5EF4-FFF2-40B4-BE49-F238E27FC236}">
                  <a16:creationId xmlns:a16="http://schemas.microsoft.com/office/drawing/2014/main" xmlns="" id="{3CAC0197-ABD3-4F1B-9640-A624F01BE8CD}"/>
                </a:ext>
              </a:extLst>
            </p:cNvPr>
            <p:cNvSpPr/>
            <p:nvPr/>
          </p:nvSpPr>
          <p:spPr>
            <a:xfrm>
              <a:off x="3426526" y="994924"/>
              <a:ext cx="2337247" cy="1957280"/>
            </a:xfrm>
            <a:prstGeom prst="rect">
              <a:avLst/>
            </a:prstGeom>
            <a:solidFill>
              <a:srgbClr val="F8B179"/>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06" name="Google Shape;1933;p36">
              <a:extLst>
                <a:ext uri="{FF2B5EF4-FFF2-40B4-BE49-F238E27FC236}">
                  <a16:creationId xmlns:a16="http://schemas.microsoft.com/office/drawing/2014/main" xmlns="" id="{AE42929B-CF86-48C7-9E2C-4F0CD35C6ACF}"/>
                </a:ext>
              </a:extLst>
            </p:cNvPr>
            <p:cNvSpPr/>
            <p:nvPr/>
          </p:nvSpPr>
          <p:spPr>
            <a:xfrm>
              <a:off x="6425241" y="500763"/>
              <a:ext cx="2261561" cy="2440138"/>
            </a:xfrm>
            <a:prstGeom prst="rect">
              <a:avLst/>
            </a:prstGeom>
            <a:solidFill>
              <a:schemeClr val="tx2">
                <a:lumMod val="60000"/>
                <a:lumOff val="40000"/>
              </a:schemeClr>
            </a:solidFill>
            <a:ln w="9525" cap="flat" cmpd="sng">
              <a:solidFill>
                <a:srgbClr val="FFFFFF"/>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cxnSp>
          <p:nvCxnSpPr>
            <p:cNvPr id="313" name="Google Shape;1940;p36">
              <a:extLst>
                <a:ext uri="{FF2B5EF4-FFF2-40B4-BE49-F238E27FC236}">
                  <a16:creationId xmlns:a16="http://schemas.microsoft.com/office/drawing/2014/main" xmlns="" id="{6E9DEE75-87D2-49DC-BEB8-21C8600258CB}"/>
                </a:ext>
              </a:extLst>
            </p:cNvPr>
            <p:cNvCxnSpPr>
              <a:cxnSpLocks/>
              <a:stCxn id="305" idx="2"/>
              <a:endCxn id="320" idx="2"/>
            </p:cNvCxnSpPr>
            <p:nvPr/>
          </p:nvCxnSpPr>
          <p:spPr>
            <a:xfrm>
              <a:off x="4595150" y="2952204"/>
              <a:ext cx="0" cy="634177"/>
            </a:xfrm>
            <a:prstGeom prst="straightConnector1">
              <a:avLst/>
            </a:prstGeom>
            <a:noFill/>
            <a:ln w="28575" cap="flat" cmpd="sng">
              <a:solidFill>
                <a:srgbClr val="F8B179"/>
              </a:solidFill>
              <a:prstDash val="solid"/>
              <a:round/>
              <a:headEnd type="none" w="med" len="med"/>
              <a:tailEnd type="none" w="med" len="med"/>
            </a:ln>
          </p:spPr>
        </p:cxnSp>
        <p:cxnSp>
          <p:nvCxnSpPr>
            <p:cNvPr id="314" name="Google Shape;1941;p36">
              <a:extLst>
                <a:ext uri="{FF2B5EF4-FFF2-40B4-BE49-F238E27FC236}">
                  <a16:creationId xmlns:a16="http://schemas.microsoft.com/office/drawing/2014/main" xmlns="" id="{E73C5A22-F504-49CF-9870-CA1D62517784}"/>
                </a:ext>
              </a:extLst>
            </p:cNvPr>
            <p:cNvCxnSpPr>
              <a:cxnSpLocks/>
              <a:stCxn id="304" idx="2"/>
            </p:cNvCxnSpPr>
            <p:nvPr/>
          </p:nvCxnSpPr>
          <p:spPr>
            <a:xfrm rot="16200000" flipH="1">
              <a:off x="1660465" y="2868417"/>
              <a:ext cx="1523098" cy="1668066"/>
            </a:xfrm>
            <a:prstGeom prst="bentConnector2">
              <a:avLst/>
            </a:prstGeom>
            <a:noFill/>
            <a:ln w="28575" cap="flat" cmpd="sng">
              <a:solidFill>
                <a:srgbClr val="FA7256"/>
              </a:solidFill>
              <a:prstDash val="solid"/>
              <a:round/>
              <a:headEnd type="none" w="med" len="med"/>
              <a:tailEnd type="none" w="med" len="med"/>
            </a:ln>
          </p:spPr>
        </p:cxnSp>
        <p:cxnSp>
          <p:nvCxnSpPr>
            <p:cNvPr id="315" name="Google Shape;1942;p36">
              <a:extLst>
                <a:ext uri="{FF2B5EF4-FFF2-40B4-BE49-F238E27FC236}">
                  <a16:creationId xmlns:a16="http://schemas.microsoft.com/office/drawing/2014/main" xmlns="" id="{026876B0-2C1B-45B3-8831-84075EDAB6D4}"/>
                </a:ext>
              </a:extLst>
            </p:cNvPr>
            <p:cNvCxnSpPr/>
            <p:nvPr/>
          </p:nvCxnSpPr>
          <p:spPr>
            <a:xfrm rot="5400000">
              <a:off x="6056700" y="2824050"/>
              <a:ext cx="1523100" cy="1756800"/>
            </a:xfrm>
            <a:prstGeom prst="bentConnector2">
              <a:avLst/>
            </a:prstGeom>
            <a:noFill/>
            <a:ln w="28575" cap="flat" cmpd="sng">
              <a:solidFill>
                <a:srgbClr val="FA7256"/>
              </a:solidFill>
              <a:prstDash val="solid"/>
              <a:round/>
              <a:headEnd type="none" w="med" len="med"/>
              <a:tailEnd type="none" w="med" len="med"/>
            </a:ln>
          </p:spPr>
        </p:cxnSp>
        <p:grpSp>
          <p:nvGrpSpPr>
            <p:cNvPr id="316" name="Google Shape;1943;p36">
              <a:extLst>
                <a:ext uri="{FF2B5EF4-FFF2-40B4-BE49-F238E27FC236}">
                  <a16:creationId xmlns:a16="http://schemas.microsoft.com/office/drawing/2014/main" xmlns="" id="{743F412A-93A5-4043-9FC3-BAA04B2B2882}"/>
                </a:ext>
              </a:extLst>
            </p:cNvPr>
            <p:cNvGrpSpPr/>
            <p:nvPr/>
          </p:nvGrpSpPr>
          <p:grpSpPr>
            <a:xfrm>
              <a:off x="3134536" y="3343269"/>
              <a:ext cx="2874927" cy="1355198"/>
              <a:chOff x="890961" y="3865463"/>
              <a:chExt cx="1115221" cy="525698"/>
            </a:xfrm>
          </p:grpSpPr>
          <p:sp>
            <p:nvSpPr>
              <p:cNvPr id="317" name="Google Shape;1944;p36">
                <a:extLst>
                  <a:ext uri="{FF2B5EF4-FFF2-40B4-BE49-F238E27FC236}">
                    <a16:creationId xmlns:a16="http://schemas.microsoft.com/office/drawing/2014/main" xmlns="" id="{9B236D18-BE36-44E3-BA17-FF3875E6AC75}"/>
                  </a:ext>
                </a:extLst>
              </p:cNvPr>
              <p:cNvSpPr/>
              <p:nvPr/>
            </p:nvSpPr>
            <p:spPr>
              <a:xfrm>
                <a:off x="1070568" y="3865463"/>
                <a:ext cx="756474" cy="330074"/>
              </a:xfrm>
              <a:custGeom>
                <a:avLst/>
                <a:gdLst/>
                <a:ahLst/>
                <a:cxnLst/>
                <a:rect l="l" t="t" r="r" b="b"/>
                <a:pathLst>
                  <a:path w="148183" h="64657" extrusionOk="0">
                    <a:moveTo>
                      <a:pt x="74043" y="1"/>
                    </a:moveTo>
                    <a:cubicBezTo>
                      <a:pt x="45518" y="1"/>
                      <a:pt x="19504" y="10966"/>
                      <a:pt x="0" y="28932"/>
                    </a:cubicBezTo>
                    <a:lnTo>
                      <a:pt x="35732" y="64657"/>
                    </a:lnTo>
                    <a:cubicBezTo>
                      <a:pt x="45553" y="54774"/>
                      <a:pt x="59167" y="48663"/>
                      <a:pt x="74208" y="48663"/>
                    </a:cubicBezTo>
                    <a:cubicBezTo>
                      <a:pt x="89215" y="48663"/>
                      <a:pt x="102788" y="54739"/>
                      <a:pt x="112623" y="64567"/>
                    </a:cubicBezTo>
                    <a:lnTo>
                      <a:pt x="148182" y="29008"/>
                    </a:lnTo>
                    <a:cubicBezTo>
                      <a:pt x="128671" y="11008"/>
                      <a:pt x="102623" y="1"/>
                      <a:pt x="74043" y="1"/>
                    </a:cubicBezTo>
                    <a:close/>
                  </a:path>
                </a:pathLst>
              </a:custGeom>
              <a:solidFill>
                <a:schemeClr val="bg1">
                  <a:lumMod val="40000"/>
                  <a:lumOff val="60000"/>
                </a:scheme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18" name="Google Shape;1945;p36">
                <a:extLst>
                  <a:ext uri="{FF2B5EF4-FFF2-40B4-BE49-F238E27FC236}">
                    <a16:creationId xmlns:a16="http://schemas.microsoft.com/office/drawing/2014/main" xmlns="" id="{EAACB8B8-0672-4019-AD57-B5F4068DFA46}"/>
                  </a:ext>
                </a:extLst>
              </p:cNvPr>
              <p:cNvSpPr/>
              <p:nvPr/>
            </p:nvSpPr>
            <p:spPr>
              <a:xfrm>
                <a:off x="890961" y="4013171"/>
                <a:ext cx="362006" cy="377990"/>
              </a:xfrm>
              <a:custGeom>
                <a:avLst/>
                <a:gdLst/>
                <a:ahLst/>
                <a:cxnLst/>
                <a:rect l="l" t="t" r="r" b="b"/>
                <a:pathLst>
                  <a:path w="70912" h="74043" extrusionOk="0">
                    <a:moveTo>
                      <a:pt x="35180" y="0"/>
                    </a:moveTo>
                    <a:cubicBezTo>
                      <a:pt x="14925" y="18642"/>
                      <a:pt x="1697" y="44814"/>
                      <a:pt x="0" y="74042"/>
                    </a:cubicBezTo>
                    <a:lnTo>
                      <a:pt x="55077" y="74042"/>
                    </a:lnTo>
                    <a:cubicBezTo>
                      <a:pt x="55077" y="59084"/>
                      <a:pt x="61118" y="45545"/>
                      <a:pt x="70912" y="35725"/>
                    </a:cubicBezTo>
                    <a:lnTo>
                      <a:pt x="35180" y="0"/>
                    </a:lnTo>
                    <a:close/>
                  </a:path>
                </a:pathLst>
              </a:custGeom>
              <a:solidFill>
                <a:srgbClr val="00EED7"/>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19" name="Google Shape;1946;p36">
                <a:extLst>
                  <a:ext uri="{FF2B5EF4-FFF2-40B4-BE49-F238E27FC236}">
                    <a16:creationId xmlns:a16="http://schemas.microsoft.com/office/drawing/2014/main" xmlns="" id="{F8EDD7C1-4CEE-4856-A47C-628E98262904}"/>
                  </a:ext>
                </a:extLst>
              </p:cNvPr>
              <p:cNvSpPr/>
              <p:nvPr/>
            </p:nvSpPr>
            <p:spPr>
              <a:xfrm>
                <a:off x="1645508" y="4013554"/>
                <a:ext cx="360673" cy="377607"/>
              </a:xfrm>
              <a:custGeom>
                <a:avLst/>
                <a:gdLst/>
                <a:ahLst/>
                <a:cxnLst/>
                <a:rect l="l" t="t" r="r" b="b"/>
                <a:pathLst>
                  <a:path w="70651" h="73968" extrusionOk="0">
                    <a:moveTo>
                      <a:pt x="35567" y="1"/>
                    </a:moveTo>
                    <a:lnTo>
                      <a:pt x="1" y="35560"/>
                    </a:lnTo>
                    <a:cubicBezTo>
                      <a:pt x="9836" y="45388"/>
                      <a:pt x="15912" y="58967"/>
                      <a:pt x="15912" y="73967"/>
                    </a:cubicBezTo>
                    <a:lnTo>
                      <a:pt x="70650" y="73967"/>
                    </a:lnTo>
                    <a:cubicBezTo>
                      <a:pt x="68954" y="44795"/>
                      <a:pt x="55767" y="18643"/>
                      <a:pt x="35567" y="1"/>
                    </a:cubicBezTo>
                    <a:close/>
                  </a:path>
                </a:pathLst>
              </a:custGeom>
              <a:solidFill>
                <a:srgbClr val="00EED7"/>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sp>
        <p:nvSpPr>
          <p:cNvPr id="320" name="Google Shape;1947;p36">
            <a:extLst>
              <a:ext uri="{FF2B5EF4-FFF2-40B4-BE49-F238E27FC236}">
                <a16:creationId xmlns:a16="http://schemas.microsoft.com/office/drawing/2014/main" xmlns="" id="{B0DE6A0E-C449-4AB7-82DE-1DA2C7E2AD1B}"/>
              </a:ext>
            </a:extLst>
          </p:cNvPr>
          <p:cNvSpPr txBox="1"/>
          <p:nvPr/>
        </p:nvSpPr>
        <p:spPr>
          <a:xfrm>
            <a:off x="4097624" y="3370351"/>
            <a:ext cx="990681" cy="227359"/>
          </a:xfrm>
          <a:prstGeom prst="rect">
            <a:avLst/>
          </a:prstGeom>
          <a:noFill/>
          <a:ln>
            <a:noFill/>
          </a:ln>
        </p:spPr>
        <p:txBody>
          <a:bodyPr spcFirstLastPara="1" wrap="square" lIns="91425" tIns="91425" rIns="91425" bIns="91425" anchor="t" anchorCtr="0">
            <a:noAutofit/>
          </a:bodyPr>
          <a:lstStyle/>
          <a:p>
            <a:pPr algn="ctr"/>
            <a:r>
              <a:rPr lang="en" sz="2800" b="1">
                <a:latin typeface="Fira Sans Extra Condensed"/>
                <a:ea typeface="Fira Sans Extra Condensed"/>
                <a:cs typeface="Fira Sans Extra Condensed"/>
                <a:sym typeface="Fira Sans Extra Condensed"/>
              </a:rPr>
              <a:t>2</a:t>
            </a:r>
            <a:endParaRPr sz="2800" b="1">
              <a:latin typeface="Fira Sans Extra Condensed"/>
              <a:ea typeface="Fira Sans Extra Condensed"/>
              <a:cs typeface="Fira Sans Extra Condensed"/>
              <a:sym typeface="Fira Sans Extra Condensed"/>
            </a:endParaRPr>
          </a:p>
        </p:txBody>
      </p:sp>
      <p:sp>
        <p:nvSpPr>
          <p:cNvPr id="321" name="Google Shape;1948;p36">
            <a:extLst>
              <a:ext uri="{FF2B5EF4-FFF2-40B4-BE49-F238E27FC236}">
                <a16:creationId xmlns:a16="http://schemas.microsoft.com/office/drawing/2014/main" xmlns="" id="{08F4B887-8798-4747-B8B7-7FA73EB444B2}"/>
              </a:ext>
            </a:extLst>
          </p:cNvPr>
          <p:cNvSpPr txBox="1"/>
          <p:nvPr/>
        </p:nvSpPr>
        <p:spPr>
          <a:xfrm>
            <a:off x="3275745" y="3986630"/>
            <a:ext cx="700392" cy="227359"/>
          </a:xfrm>
          <a:prstGeom prst="rect">
            <a:avLst/>
          </a:prstGeom>
          <a:noFill/>
          <a:ln>
            <a:noFill/>
          </a:ln>
        </p:spPr>
        <p:txBody>
          <a:bodyPr spcFirstLastPara="1" wrap="square" lIns="91425" tIns="91425" rIns="91425" bIns="91425" anchor="t" anchorCtr="0">
            <a:noAutofit/>
          </a:bodyPr>
          <a:lstStyle/>
          <a:p>
            <a:pPr algn="ctr"/>
            <a:r>
              <a:rPr lang="en" sz="2800" b="1">
                <a:latin typeface="Fira Sans Extra Condensed"/>
                <a:ea typeface="Fira Sans Extra Condensed"/>
                <a:cs typeface="Fira Sans Extra Condensed"/>
                <a:sym typeface="Fira Sans Extra Condensed"/>
              </a:rPr>
              <a:t>1</a:t>
            </a:r>
            <a:endParaRPr sz="2800" b="1">
              <a:latin typeface="Fira Sans Extra Condensed"/>
              <a:ea typeface="Fira Sans Extra Condensed"/>
              <a:cs typeface="Fira Sans Extra Condensed"/>
              <a:sym typeface="Fira Sans Extra Condensed"/>
            </a:endParaRPr>
          </a:p>
        </p:txBody>
      </p:sp>
      <p:sp>
        <p:nvSpPr>
          <p:cNvPr id="322" name="Google Shape;1949;p36">
            <a:extLst>
              <a:ext uri="{FF2B5EF4-FFF2-40B4-BE49-F238E27FC236}">
                <a16:creationId xmlns:a16="http://schemas.microsoft.com/office/drawing/2014/main" xmlns="" id="{3C95C8E7-5ACB-4FA7-BF2C-F7B306059846}"/>
              </a:ext>
            </a:extLst>
          </p:cNvPr>
          <p:cNvSpPr txBox="1"/>
          <p:nvPr/>
        </p:nvSpPr>
        <p:spPr>
          <a:xfrm>
            <a:off x="5126530" y="3986630"/>
            <a:ext cx="700392" cy="227359"/>
          </a:xfrm>
          <a:prstGeom prst="rect">
            <a:avLst/>
          </a:prstGeom>
          <a:noFill/>
          <a:ln>
            <a:noFill/>
          </a:ln>
        </p:spPr>
        <p:txBody>
          <a:bodyPr spcFirstLastPara="1" wrap="square" lIns="91425" tIns="91425" rIns="91425" bIns="91425" anchor="t" anchorCtr="0">
            <a:noAutofit/>
          </a:bodyPr>
          <a:lstStyle/>
          <a:p>
            <a:pPr algn="ctr"/>
            <a:r>
              <a:rPr lang="en" sz="2800" b="1">
                <a:latin typeface="Fira Sans Extra Condensed"/>
                <a:ea typeface="Fira Sans Extra Condensed"/>
                <a:cs typeface="Fira Sans Extra Condensed"/>
                <a:sym typeface="Fira Sans Extra Condensed"/>
              </a:rPr>
              <a:t>3</a:t>
            </a:r>
            <a:endParaRPr sz="2800" b="1">
              <a:latin typeface="Fira Sans Extra Condensed"/>
              <a:ea typeface="Fira Sans Extra Condensed"/>
              <a:cs typeface="Fira Sans Extra Condensed"/>
              <a:sym typeface="Fira Sans Extra Condensed"/>
            </a:endParaRPr>
          </a:p>
        </p:txBody>
      </p:sp>
      <p:sp>
        <p:nvSpPr>
          <p:cNvPr id="335" name="TextBox 334">
            <a:extLst>
              <a:ext uri="{FF2B5EF4-FFF2-40B4-BE49-F238E27FC236}">
                <a16:creationId xmlns:a16="http://schemas.microsoft.com/office/drawing/2014/main" xmlns="" id="{9730D485-E7D0-46C2-809A-5E34B3264E4E}"/>
              </a:ext>
            </a:extLst>
          </p:cNvPr>
          <p:cNvSpPr txBox="1"/>
          <p:nvPr/>
        </p:nvSpPr>
        <p:spPr>
          <a:xfrm>
            <a:off x="968275" y="1528732"/>
            <a:ext cx="1802781" cy="523220"/>
          </a:xfrm>
          <a:prstGeom prst="rect">
            <a:avLst/>
          </a:prstGeom>
          <a:noFill/>
        </p:spPr>
        <p:txBody>
          <a:bodyPr wrap="square">
            <a:spAutoFit/>
          </a:bodyPr>
          <a:lstStyle/>
          <a:p>
            <a:pPr marL="12700" marR="0" lvl="0" indent="0" algn="ctr" defTabSz="914400" eaLnBrk="1" fontAlgn="auto" latinLnBrk="0" hangingPunct="1">
              <a:lnSpc>
                <a:spcPct val="100000"/>
              </a:lnSpc>
              <a:spcBef>
                <a:spcPts val="0"/>
              </a:spcBef>
              <a:spcAft>
                <a:spcPts val="0"/>
              </a:spcAft>
              <a:buClrTx/>
              <a:buSzPts val="1100"/>
              <a:buFontTx/>
              <a:buNone/>
              <a:tabLst/>
              <a:defRPr/>
            </a:pPr>
            <a:r>
              <a:rPr kumimoji="0" lang="vi-VN" sz="1400" b="0" i="0" u="none" strike="noStrike" kern="0" cap="none" spc="0" normalizeH="0" baseline="0" noProof="0">
                <a:ln>
                  <a:noFill/>
                </a:ln>
                <a:solidFill>
                  <a:sysClr val="windowText" lastClr="000000"/>
                </a:solidFill>
                <a:effectLst/>
                <a:uLnTx/>
                <a:uFillTx/>
                <a:latin typeface="Roboto"/>
                <a:ea typeface="Roboto"/>
                <a:cs typeface="Roboto"/>
                <a:sym typeface="Roboto"/>
              </a:rPr>
              <a:t>Ông vui náo nức đến lạ thường</a:t>
            </a:r>
          </a:p>
        </p:txBody>
      </p:sp>
      <p:sp>
        <p:nvSpPr>
          <p:cNvPr id="337" name="TextBox 336">
            <a:extLst>
              <a:ext uri="{FF2B5EF4-FFF2-40B4-BE49-F238E27FC236}">
                <a16:creationId xmlns:a16="http://schemas.microsoft.com/office/drawing/2014/main" xmlns="" id="{98CA211C-FB50-4DB6-8171-0EABE6FFDD22}"/>
              </a:ext>
            </a:extLst>
          </p:cNvPr>
          <p:cNvSpPr txBox="1"/>
          <p:nvPr/>
        </p:nvSpPr>
        <p:spPr>
          <a:xfrm>
            <a:off x="817088" y="2066013"/>
            <a:ext cx="2105153" cy="738664"/>
          </a:xfrm>
          <a:prstGeom prst="rect">
            <a:avLst/>
          </a:prstGeom>
          <a:noFill/>
        </p:spPr>
        <p:txBody>
          <a:bodyPr wrap="square">
            <a:spAutoFit/>
          </a:bodyPr>
          <a:lstStyle/>
          <a:p>
            <a:pPr marL="12700" marR="0" lvl="0" indent="0" algn="ctr" defTabSz="914400" eaLnBrk="1" fontAlgn="auto" latinLnBrk="0" hangingPunct="1">
              <a:lnSpc>
                <a:spcPct val="100000"/>
              </a:lnSpc>
              <a:spcBef>
                <a:spcPts val="0"/>
              </a:spcBef>
              <a:spcAft>
                <a:spcPts val="0"/>
              </a:spcAft>
              <a:buClrTx/>
              <a:buSzPts val="1100"/>
              <a:buFontTx/>
              <a:buNone/>
              <a:tabLst/>
              <a:defRPr/>
            </a:pPr>
            <a:r>
              <a:rPr kumimoji="0" lang="en-US" sz="1400" b="0" i="0" u="none" strike="noStrike" kern="0" cap="none" spc="0" normalizeH="0" baseline="0" noProof="0">
                <a:ln>
                  <a:noFill/>
                </a:ln>
                <a:solidFill>
                  <a:sysClr val="windowText" lastClr="000000"/>
                </a:solidFill>
                <a:effectLst/>
                <a:uLnTx/>
                <a:uFillTx/>
                <a:latin typeface="Roboto"/>
                <a:ea typeface="Roboto"/>
                <a:cs typeface="Roboto"/>
                <a:sym typeface="Roboto"/>
              </a:rPr>
              <a:t>“Hai con mắt ông sáng hẳn lên, cái mặt biến chuyển hoạt động”</a:t>
            </a:r>
          </a:p>
        </p:txBody>
      </p:sp>
      <p:sp>
        <p:nvSpPr>
          <p:cNvPr id="341" name="TextBox 340">
            <a:extLst>
              <a:ext uri="{FF2B5EF4-FFF2-40B4-BE49-F238E27FC236}">
                <a16:creationId xmlns:a16="http://schemas.microsoft.com/office/drawing/2014/main" xmlns="" id="{146B2ABB-43C1-48EA-AB95-D9A8BA613CA4}"/>
              </a:ext>
            </a:extLst>
          </p:cNvPr>
          <p:cNvSpPr txBox="1"/>
          <p:nvPr/>
        </p:nvSpPr>
        <p:spPr>
          <a:xfrm>
            <a:off x="3515248" y="1245547"/>
            <a:ext cx="2155432" cy="1169551"/>
          </a:xfrm>
          <a:prstGeom prst="rect">
            <a:avLst/>
          </a:prstGeom>
          <a:noFill/>
        </p:spPr>
        <p:txBody>
          <a:bodyPr wrap="square">
            <a:spAutoFit/>
          </a:bodyPr>
          <a:lstStyle/>
          <a:p>
            <a:pPr marL="12700" marR="0" lvl="0" indent="0" algn="ctr" defTabSz="914400" eaLnBrk="1" fontAlgn="auto" latinLnBrk="0" hangingPunct="1">
              <a:lnSpc>
                <a:spcPct val="100000"/>
              </a:lnSpc>
              <a:spcBef>
                <a:spcPts val="0"/>
              </a:spcBef>
              <a:spcAft>
                <a:spcPts val="0"/>
              </a:spcAft>
              <a:buClrTx/>
              <a:buSzPts val="1100"/>
              <a:buFontTx/>
              <a:buNone/>
              <a:tabLst/>
              <a:defRPr/>
            </a:pPr>
            <a:r>
              <a:rPr kumimoji="0" lang="en-US" sz="1400" b="0" i="0" u="none" strike="noStrike" kern="0" cap="none" spc="0" normalizeH="0" baseline="0" noProof="0">
                <a:ln>
                  <a:noFill/>
                </a:ln>
                <a:solidFill>
                  <a:sysClr val="windowText" lastClr="000000"/>
                </a:solidFill>
                <a:effectLst/>
                <a:uLnTx/>
                <a:uFillTx/>
                <a:latin typeface="Roboto"/>
                <a:ea typeface="Roboto"/>
                <a:cs typeface="Roboto"/>
                <a:sym typeface="Roboto"/>
              </a:rPr>
              <a:t>Luôn nghe ngóng tin tức về làng, kháng chiến, quan tâm đến tình hình chính trị, các tin thắng trận của quân ta :</a:t>
            </a:r>
          </a:p>
        </p:txBody>
      </p:sp>
      <p:sp>
        <p:nvSpPr>
          <p:cNvPr id="342" name="Google Shape;2420;p41">
            <a:extLst>
              <a:ext uri="{FF2B5EF4-FFF2-40B4-BE49-F238E27FC236}">
                <a16:creationId xmlns:a16="http://schemas.microsoft.com/office/drawing/2014/main" xmlns="" id="{4BCD5292-0C00-498F-AFBE-A69DACE964CC}"/>
              </a:ext>
            </a:extLst>
          </p:cNvPr>
          <p:cNvSpPr txBox="1"/>
          <p:nvPr/>
        </p:nvSpPr>
        <p:spPr>
          <a:xfrm>
            <a:off x="3553005" y="2330479"/>
            <a:ext cx="2042724" cy="591712"/>
          </a:xfrm>
          <a:prstGeom prst="rect">
            <a:avLst/>
          </a:prstGeom>
          <a:noFill/>
          <a:ln>
            <a:noFill/>
          </a:ln>
        </p:spPr>
        <p:txBody>
          <a:bodyPr spcFirstLastPara="1" wrap="square" lIns="91425" tIns="91425" rIns="91425" bIns="91425" anchor="t" anchorCtr="0">
            <a:noAutofit/>
          </a:bodyPr>
          <a:lstStyle/>
          <a:p>
            <a:pPr marL="12700" marR="0" lvl="0" indent="0" algn="ctr" defTabSz="914400" eaLnBrk="1" fontAlgn="auto" latinLnBrk="0" hangingPunct="1">
              <a:lnSpc>
                <a:spcPct val="100000"/>
              </a:lnSpc>
              <a:spcBef>
                <a:spcPts val="0"/>
              </a:spcBef>
              <a:spcAft>
                <a:spcPts val="0"/>
              </a:spcAft>
              <a:buClrTx/>
              <a:buSzPts val="1100"/>
              <a:buFontTx/>
              <a:buNone/>
              <a:tabLst/>
              <a:defRPr/>
            </a:pPr>
            <a:r>
              <a:rPr kumimoji="0" lang="en-US" sz="1550" b="0" i="0" u="none" strike="noStrike" kern="0" cap="none" spc="0" normalizeH="0" baseline="0" noProof="0">
                <a:ln>
                  <a:noFill/>
                </a:ln>
                <a:solidFill>
                  <a:sysClr val="windowText" lastClr="000000"/>
                </a:solidFill>
                <a:effectLst/>
                <a:uLnTx/>
                <a:uFillTx/>
                <a:latin typeface="Roboto"/>
                <a:ea typeface="Roboto"/>
                <a:cs typeface="Roboto"/>
                <a:sym typeface="Roboto"/>
              </a:rPr>
              <a:t>“Ruột gan ông cứ múa cả lên”</a:t>
            </a:r>
            <a:endParaRPr kumimoji="0" sz="1550" b="0" i="0" u="none" strike="noStrike" kern="0" cap="none" spc="0" normalizeH="0" baseline="0" noProof="0">
              <a:ln>
                <a:noFill/>
              </a:ln>
              <a:solidFill>
                <a:sysClr val="windowText" lastClr="000000"/>
              </a:solidFill>
              <a:effectLst/>
              <a:uLnTx/>
              <a:uFillTx/>
              <a:latin typeface="Roboto"/>
              <a:ea typeface="Roboto"/>
              <a:cs typeface="Roboto"/>
              <a:sym typeface="Roboto"/>
            </a:endParaRPr>
          </a:p>
        </p:txBody>
      </p:sp>
      <p:sp>
        <p:nvSpPr>
          <p:cNvPr id="347" name="TextBox 346">
            <a:extLst>
              <a:ext uri="{FF2B5EF4-FFF2-40B4-BE49-F238E27FC236}">
                <a16:creationId xmlns:a16="http://schemas.microsoft.com/office/drawing/2014/main" xmlns="" id="{3D5E0FD9-0FDA-4C0C-B297-8A4C85EBFA95}"/>
              </a:ext>
            </a:extLst>
          </p:cNvPr>
          <p:cNvSpPr txBox="1"/>
          <p:nvPr/>
        </p:nvSpPr>
        <p:spPr>
          <a:xfrm>
            <a:off x="6235111" y="726360"/>
            <a:ext cx="2078438" cy="2246769"/>
          </a:xfrm>
          <a:prstGeom prst="rect">
            <a:avLst/>
          </a:prstGeom>
          <a:noFill/>
        </p:spPr>
        <p:txBody>
          <a:bodyPr wrap="square">
            <a:spAutoFit/>
          </a:bodyPr>
          <a:lstStyle/>
          <a:p>
            <a:pPr marL="0" marR="0" lvl="0" indent="0" algn="ctr" defTabSz="914400" eaLnBrk="1" fontAlgn="auto" latinLnBrk="0" hangingPunct="1">
              <a:lnSpc>
                <a:spcPct val="100000"/>
              </a:lnSpc>
              <a:spcBef>
                <a:spcPts val="0"/>
              </a:spcBef>
              <a:spcAft>
                <a:spcPts val="0"/>
              </a:spcAft>
              <a:buClrTx/>
              <a:buSzPts val="1100"/>
              <a:buFontTx/>
              <a:buNone/>
              <a:tabLst/>
              <a:defRPr/>
            </a:pPr>
            <a:r>
              <a:rPr kumimoji="0" lang="vi-VN" sz="1400" b="0" i="0" u="none" strike="noStrike" kern="0" cap="none" spc="0" normalizeH="0" baseline="0" noProof="0">
                <a:ln>
                  <a:noFill/>
                </a:ln>
                <a:solidFill>
                  <a:sysClr val="windowText" lastClr="000000"/>
                </a:solidFill>
                <a:effectLst/>
                <a:uLnTx/>
                <a:uFillTx/>
                <a:latin typeface="Roboto"/>
                <a:ea typeface="Roboto"/>
                <a:cs typeface="Roboto"/>
                <a:sym typeface="Roboto"/>
              </a:rPr>
              <a:t>+ Ở phòng thông tin, ông nghe được nhiều tin hay</a:t>
            </a:r>
          </a:p>
          <a:p>
            <a:pPr marL="0" marR="0" lvl="0" indent="0" algn="ctr" defTabSz="914400" eaLnBrk="1" fontAlgn="auto" latinLnBrk="0" hangingPunct="1">
              <a:lnSpc>
                <a:spcPct val="100000"/>
              </a:lnSpc>
              <a:spcBef>
                <a:spcPts val="0"/>
              </a:spcBef>
              <a:spcAft>
                <a:spcPts val="0"/>
              </a:spcAft>
              <a:buClrTx/>
              <a:buSzPts val="1100"/>
              <a:buFontTx/>
              <a:buNone/>
              <a:tabLst/>
              <a:defRPr/>
            </a:pPr>
            <a:r>
              <a:rPr lang="vi-VN" sz="1400">
                <a:solidFill>
                  <a:sysClr val="windowText" lastClr="000000"/>
                </a:solidFill>
                <a:latin typeface="Roboto"/>
                <a:ea typeface="Roboto"/>
                <a:cs typeface="Roboto"/>
                <a:sym typeface="Roboto"/>
              </a:rPr>
              <a:t>+ Những tin chiến thắng của quân ta</a:t>
            </a:r>
          </a:p>
          <a:p>
            <a:pPr marL="0" marR="0" lvl="0" indent="0" algn="ctr" defTabSz="914400" eaLnBrk="1" fontAlgn="auto" latinLnBrk="0" hangingPunct="1">
              <a:lnSpc>
                <a:spcPct val="100000"/>
              </a:lnSpc>
              <a:spcBef>
                <a:spcPts val="0"/>
              </a:spcBef>
              <a:spcAft>
                <a:spcPts val="0"/>
              </a:spcAft>
              <a:buClrTx/>
              <a:buSzPts val="1100"/>
              <a:buFontTx/>
              <a:buNone/>
              <a:tabLst/>
              <a:defRPr/>
            </a:pPr>
            <a:r>
              <a:rPr kumimoji="0" lang="vi-VN" sz="1400" b="0" i="0" u="none" strike="noStrike" kern="0" cap="none" spc="0" normalizeH="0" baseline="0" noProof="0">
                <a:ln>
                  <a:noFill/>
                </a:ln>
                <a:solidFill>
                  <a:sysClr val="windowText" lastClr="000000"/>
                </a:solidFill>
                <a:effectLst/>
                <a:uLnTx/>
                <a:uFillTx/>
                <a:latin typeface="Roboto"/>
                <a:ea typeface="Roboto"/>
                <a:cs typeface="Roboto"/>
                <a:sym typeface="Roboto"/>
              </a:rPr>
              <a:t>+ </a:t>
            </a:r>
            <a:r>
              <a:rPr lang="vi-VN" sz="1400">
                <a:solidFill>
                  <a:sysClr val="windowText" lastClr="000000"/>
                </a:solidFill>
                <a:latin typeface="Roboto"/>
                <a:ea typeface="Roboto"/>
                <a:cs typeface="Roboto"/>
                <a:sym typeface="Roboto"/>
              </a:rPr>
              <a:t>Ông vui mừng phấn chấn trước thắng lợi của quân ta</a:t>
            </a:r>
          </a:p>
          <a:p>
            <a:pPr marL="0" marR="0" lvl="0" indent="0" algn="ctr" defTabSz="914400" eaLnBrk="1" fontAlgn="auto" latinLnBrk="0" hangingPunct="1">
              <a:lnSpc>
                <a:spcPct val="100000"/>
              </a:lnSpc>
              <a:spcBef>
                <a:spcPts val="0"/>
              </a:spcBef>
              <a:spcAft>
                <a:spcPts val="0"/>
              </a:spcAft>
              <a:buClrTx/>
              <a:buSzPts val="1100"/>
              <a:buFontTx/>
              <a:buNone/>
              <a:tabLst/>
              <a:defRPr/>
            </a:pPr>
            <a:r>
              <a:rPr kumimoji="0" lang="vi-VN" sz="1400" b="0" i="0" u="none" strike="noStrike" kern="0" cap="none" spc="0" normalizeH="0" baseline="0" noProof="0">
                <a:ln>
                  <a:noFill/>
                </a:ln>
                <a:solidFill>
                  <a:sysClr val="windowText" lastClr="000000"/>
                </a:solidFill>
                <a:effectLst/>
                <a:uLnTx/>
                <a:uFillTx/>
                <a:latin typeface="Roboto"/>
                <a:ea typeface="Roboto"/>
                <a:cs typeface="Roboto"/>
                <a:sym typeface="Roboto"/>
              </a:rPr>
              <a:t>+ H</a:t>
            </a:r>
            <a:r>
              <a:rPr lang="vi-VN" sz="1400">
                <a:solidFill>
                  <a:sysClr val="windowText" lastClr="000000"/>
                </a:solidFill>
                <a:latin typeface="Roboto"/>
                <a:ea typeface="Roboto"/>
                <a:cs typeface="Roboto"/>
                <a:sym typeface="Roboto"/>
              </a:rPr>
              <a:t>ả hê trước thất bại của quân địch</a:t>
            </a:r>
            <a:endParaRPr kumimoji="0" lang="vi-VN" sz="1400" b="0" i="0" u="none" strike="noStrike" kern="0" cap="none" spc="0" normalizeH="0" baseline="0" noProof="0">
              <a:ln>
                <a:noFill/>
              </a:ln>
              <a:solidFill>
                <a:sysClr val="windowText" lastClr="000000"/>
              </a:solidFill>
              <a:effectLst/>
              <a:uLnTx/>
              <a:uFillTx/>
              <a:latin typeface="Roboto"/>
              <a:ea typeface="Roboto"/>
              <a:cs typeface="Roboto"/>
              <a:sym typeface="Roboto"/>
            </a:endParaRPr>
          </a:p>
        </p:txBody>
      </p:sp>
      <p:sp>
        <p:nvSpPr>
          <p:cNvPr id="348" name="Google Shape;950;p37">
            <a:extLst>
              <a:ext uri="{FF2B5EF4-FFF2-40B4-BE49-F238E27FC236}">
                <a16:creationId xmlns:a16="http://schemas.microsoft.com/office/drawing/2014/main" xmlns="" id="{0E3B7AA8-C1DA-487F-9FE1-10053E386962}"/>
              </a:ext>
            </a:extLst>
          </p:cNvPr>
          <p:cNvSpPr txBox="1">
            <a:spLocks/>
          </p:cNvSpPr>
          <p:nvPr/>
        </p:nvSpPr>
        <p:spPr>
          <a:xfrm>
            <a:off x="903654" y="289290"/>
            <a:ext cx="5208320" cy="399900"/>
          </a:xfrm>
          <a:prstGeom prst="rect">
            <a:avLst/>
          </a:prstGeom>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r>
              <a:rPr lang="en-US" sz="3700">
                <a:solidFill>
                  <a:schemeClr val="bg1">
                    <a:lumMod val="75000"/>
                  </a:schemeClr>
                </a:solidFill>
                <a:latin typeface="Calisto MT" panose="02040603050505030304" pitchFamily="18" charset="0"/>
              </a:rPr>
              <a:t>Khi nói chuyện về làng</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35"/>
                                        </p:tgtEl>
                                        <p:attrNameLst>
                                          <p:attrName>style.visibility</p:attrName>
                                        </p:attrNameLst>
                                      </p:cBhvr>
                                      <p:to>
                                        <p:strVal val="visible"/>
                                      </p:to>
                                    </p:set>
                                    <p:animEffect transition="in" filter="fade">
                                      <p:cBhvr>
                                        <p:cTn id="7" dur="500"/>
                                        <p:tgtEl>
                                          <p:spTgt spid="335"/>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337"/>
                                        </p:tgtEl>
                                        <p:attrNameLst>
                                          <p:attrName>style.visibility</p:attrName>
                                        </p:attrNameLst>
                                      </p:cBhvr>
                                      <p:to>
                                        <p:strVal val="visible"/>
                                      </p:to>
                                    </p:set>
                                    <p:animEffect transition="in" filter="fade">
                                      <p:cBhvr>
                                        <p:cTn id="10" dur="500"/>
                                        <p:tgtEl>
                                          <p:spTgt spid="337"/>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grpId="0" nodeType="clickEffect">
                                  <p:stCondLst>
                                    <p:cond delay="0"/>
                                  </p:stCondLst>
                                  <p:childTnLst>
                                    <p:set>
                                      <p:cBhvr>
                                        <p:cTn id="14" dur="1" fill="hold">
                                          <p:stCondLst>
                                            <p:cond delay="0"/>
                                          </p:stCondLst>
                                        </p:cTn>
                                        <p:tgtEl>
                                          <p:spTgt spid="341"/>
                                        </p:tgtEl>
                                        <p:attrNameLst>
                                          <p:attrName>style.visibility</p:attrName>
                                        </p:attrNameLst>
                                      </p:cBhvr>
                                      <p:to>
                                        <p:strVal val="visible"/>
                                      </p:to>
                                    </p:set>
                                    <p:animEffect transition="in" filter="fade">
                                      <p:cBhvr>
                                        <p:cTn id="15" dur="500"/>
                                        <p:tgtEl>
                                          <p:spTgt spid="341"/>
                                        </p:tgtEl>
                                      </p:cBhvr>
                                    </p:animEffect>
                                  </p:childTnLst>
                                </p:cTn>
                              </p:par>
                              <p:par>
                                <p:cTn id="16" presetID="10" presetClass="entr" presetSubtype="0" fill="hold" grpId="0" nodeType="withEffect">
                                  <p:stCondLst>
                                    <p:cond delay="0"/>
                                  </p:stCondLst>
                                  <p:childTnLst>
                                    <p:set>
                                      <p:cBhvr>
                                        <p:cTn id="17" dur="1" fill="hold">
                                          <p:stCondLst>
                                            <p:cond delay="0"/>
                                          </p:stCondLst>
                                        </p:cTn>
                                        <p:tgtEl>
                                          <p:spTgt spid="342"/>
                                        </p:tgtEl>
                                        <p:attrNameLst>
                                          <p:attrName>style.visibility</p:attrName>
                                        </p:attrNameLst>
                                      </p:cBhvr>
                                      <p:to>
                                        <p:strVal val="visible"/>
                                      </p:to>
                                    </p:set>
                                    <p:animEffect transition="in" filter="fade">
                                      <p:cBhvr>
                                        <p:cTn id="18" dur="500"/>
                                        <p:tgtEl>
                                          <p:spTgt spid="342"/>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grpId="0" nodeType="clickEffect">
                                  <p:stCondLst>
                                    <p:cond delay="0"/>
                                  </p:stCondLst>
                                  <p:childTnLst>
                                    <p:set>
                                      <p:cBhvr>
                                        <p:cTn id="22" dur="1" fill="hold">
                                          <p:stCondLst>
                                            <p:cond delay="0"/>
                                          </p:stCondLst>
                                        </p:cTn>
                                        <p:tgtEl>
                                          <p:spTgt spid="347"/>
                                        </p:tgtEl>
                                        <p:attrNameLst>
                                          <p:attrName>style.visibility</p:attrName>
                                        </p:attrNameLst>
                                      </p:cBhvr>
                                      <p:to>
                                        <p:strVal val="visible"/>
                                      </p:to>
                                    </p:set>
                                    <p:animEffect transition="in" filter="fade">
                                      <p:cBhvr>
                                        <p:cTn id="23" dur="500"/>
                                        <p:tgtEl>
                                          <p:spTgt spid="34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5" grpId="0"/>
      <p:bldP spid="337" grpId="0"/>
      <p:bldP spid="341" grpId="0"/>
      <p:bldP spid="342" grpId="0"/>
      <p:bldP spid="347"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169"/>
        <p:cNvGrpSpPr/>
        <p:nvPr/>
      </p:nvGrpSpPr>
      <p:grpSpPr>
        <a:xfrm>
          <a:off x="0" y="0"/>
          <a:ext cx="0" cy="0"/>
          <a:chOff x="0" y="0"/>
          <a:chExt cx="0" cy="0"/>
        </a:xfrm>
      </p:grpSpPr>
      <p:sp>
        <p:nvSpPr>
          <p:cNvPr id="25" name="Google Shape;2142;p72">
            <a:extLst>
              <a:ext uri="{FF2B5EF4-FFF2-40B4-BE49-F238E27FC236}">
                <a16:creationId xmlns:a16="http://schemas.microsoft.com/office/drawing/2014/main" xmlns="" id="{8C0153D6-35C3-4092-B5B0-C23E4A9EFD8F}"/>
              </a:ext>
            </a:extLst>
          </p:cNvPr>
          <p:cNvSpPr/>
          <p:nvPr/>
        </p:nvSpPr>
        <p:spPr>
          <a:xfrm>
            <a:off x="3048000" y="1250601"/>
            <a:ext cx="3048000" cy="2860482"/>
          </a:xfrm>
          <a:custGeom>
            <a:avLst/>
            <a:gdLst/>
            <a:ahLst/>
            <a:cxnLst/>
            <a:rect l="l" t="t" r="r" b="b"/>
            <a:pathLst>
              <a:path w="15326" h="14766" extrusionOk="0">
                <a:moveTo>
                  <a:pt x="10139" y="1"/>
                </a:moveTo>
                <a:cubicBezTo>
                  <a:pt x="6837" y="1"/>
                  <a:pt x="3538" y="221"/>
                  <a:pt x="264" y="648"/>
                </a:cubicBezTo>
                <a:cubicBezTo>
                  <a:pt x="350" y="5287"/>
                  <a:pt x="259" y="9925"/>
                  <a:pt x="0" y="14555"/>
                </a:cubicBezTo>
                <a:cubicBezTo>
                  <a:pt x="150" y="14600"/>
                  <a:pt x="359" y="14591"/>
                  <a:pt x="482" y="14605"/>
                </a:cubicBezTo>
                <a:cubicBezTo>
                  <a:pt x="637" y="14628"/>
                  <a:pt x="796" y="14641"/>
                  <a:pt x="955" y="14659"/>
                </a:cubicBezTo>
                <a:cubicBezTo>
                  <a:pt x="1246" y="14687"/>
                  <a:pt x="1542" y="14709"/>
                  <a:pt x="1833" y="14723"/>
                </a:cubicBezTo>
                <a:cubicBezTo>
                  <a:pt x="2371" y="14754"/>
                  <a:pt x="2906" y="14765"/>
                  <a:pt x="3443" y="14765"/>
                </a:cubicBezTo>
                <a:cubicBezTo>
                  <a:pt x="3541" y="14765"/>
                  <a:pt x="3640" y="14765"/>
                  <a:pt x="3738" y="14764"/>
                </a:cubicBezTo>
                <a:cubicBezTo>
                  <a:pt x="5016" y="14755"/>
                  <a:pt x="6289" y="14687"/>
                  <a:pt x="7563" y="14632"/>
                </a:cubicBezTo>
                <a:cubicBezTo>
                  <a:pt x="10105" y="14523"/>
                  <a:pt x="12642" y="14414"/>
                  <a:pt x="15180" y="14305"/>
                </a:cubicBezTo>
                <a:cubicBezTo>
                  <a:pt x="15135" y="12240"/>
                  <a:pt x="15225" y="10180"/>
                  <a:pt x="15275" y="8115"/>
                </a:cubicBezTo>
                <a:cubicBezTo>
                  <a:pt x="15321" y="6278"/>
                  <a:pt x="15326" y="4432"/>
                  <a:pt x="15153" y="2599"/>
                </a:cubicBezTo>
                <a:cubicBezTo>
                  <a:pt x="15103" y="2094"/>
                  <a:pt x="15044" y="1594"/>
                  <a:pt x="14966" y="1094"/>
                </a:cubicBezTo>
                <a:cubicBezTo>
                  <a:pt x="14934" y="880"/>
                  <a:pt x="14916" y="635"/>
                  <a:pt x="14853" y="430"/>
                </a:cubicBezTo>
                <a:cubicBezTo>
                  <a:pt x="14748" y="94"/>
                  <a:pt x="14502" y="130"/>
                  <a:pt x="14207" y="112"/>
                </a:cubicBezTo>
                <a:cubicBezTo>
                  <a:pt x="13275" y="62"/>
                  <a:pt x="12342" y="30"/>
                  <a:pt x="11405" y="12"/>
                </a:cubicBezTo>
                <a:cubicBezTo>
                  <a:pt x="10983" y="4"/>
                  <a:pt x="10561" y="1"/>
                  <a:pt x="10139" y="1"/>
                </a:cubicBezTo>
                <a:close/>
              </a:path>
            </a:pathLst>
          </a:custGeom>
          <a:solidFill>
            <a:schemeClr val="accent1">
              <a:lumMod val="60000"/>
              <a:lumOff val="40000"/>
            </a:scheme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chemeClr val="tx2">
                  <a:lumMod val="60000"/>
                  <a:lumOff val="40000"/>
                </a:schemeClr>
              </a:solidFill>
              <a:effectLst/>
              <a:uLnTx/>
              <a:uFillTx/>
            </a:endParaRPr>
          </a:p>
        </p:txBody>
      </p:sp>
      <p:sp>
        <p:nvSpPr>
          <p:cNvPr id="26" name="Google Shape;2143;p72">
            <a:extLst>
              <a:ext uri="{FF2B5EF4-FFF2-40B4-BE49-F238E27FC236}">
                <a16:creationId xmlns:a16="http://schemas.microsoft.com/office/drawing/2014/main" xmlns="" id="{C8BABF73-7288-46A7-914F-59B78C0B7F27}"/>
              </a:ext>
            </a:extLst>
          </p:cNvPr>
          <p:cNvSpPr/>
          <p:nvPr/>
        </p:nvSpPr>
        <p:spPr>
          <a:xfrm>
            <a:off x="3538653" y="1546304"/>
            <a:ext cx="2096430" cy="1202338"/>
          </a:xfrm>
          <a:custGeom>
            <a:avLst/>
            <a:gdLst/>
            <a:ahLst/>
            <a:cxnLst/>
            <a:rect l="l" t="t" r="r" b="b"/>
            <a:pathLst>
              <a:path w="11984" h="8814" extrusionOk="0">
                <a:moveTo>
                  <a:pt x="9333" y="1"/>
                </a:moveTo>
                <a:cubicBezTo>
                  <a:pt x="7066" y="1"/>
                  <a:pt x="4799" y="84"/>
                  <a:pt x="2533" y="168"/>
                </a:cubicBezTo>
                <a:cubicBezTo>
                  <a:pt x="1697" y="199"/>
                  <a:pt x="860" y="231"/>
                  <a:pt x="23" y="263"/>
                </a:cubicBezTo>
                <a:cubicBezTo>
                  <a:pt x="0" y="2796"/>
                  <a:pt x="41" y="5329"/>
                  <a:pt x="132" y="7858"/>
                </a:cubicBezTo>
                <a:lnTo>
                  <a:pt x="110" y="7917"/>
                </a:lnTo>
                <a:cubicBezTo>
                  <a:pt x="91" y="8080"/>
                  <a:pt x="100" y="8249"/>
                  <a:pt x="141" y="8412"/>
                </a:cubicBezTo>
                <a:cubicBezTo>
                  <a:pt x="810" y="8549"/>
                  <a:pt x="1488" y="8640"/>
                  <a:pt x="2170" y="8681"/>
                </a:cubicBezTo>
                <a:cubicBezTo>
                  <a:pt x="3166" y="8743"/>
                  <a:pt x="4211" y="8814"/>
                  <a:pt x="5241" y="8814"/>
                </a:cubicBezTo>
                <a:cubicBezTo>
                  <a:pt x="5781" y="8814"/>
                  <a:pt x="6318" y="8794"/>
                  <a:pt x="6840" y="8744"/>
                </a:cubicBezTo>
                <a:cubicBezTo>
                  <a:pt x="8559" y="8576"/>
                  <a:pt x="10255" y="8694"/>
                  <a:pt x="11938" y="8303"/>
                </a:cubicBezTo>
                <a:cubicBezTo>
                  <a:pt x="11983" y="8294"/>
                  <a:pt x="11942" y="8021"/>
                  <a:pt x="11938" y="7976"/>
                </a:cubicBezTo>
                <a:cubicBezTo>
                  <a:pt x="11847" y="6930"/>
                  <a:pt x="11770" y="5588"/>
                  <a:pt x="11783" y="4556"/>
                </a:cubicBezTo>
                <a:cubicBezTo>
                  <a:pt x="11792" y="4060"/>
                  <a:pt x="11815" y="3401"/>
                  <a:pt x="11797" y="2910"/>
                </a:cubicBezTo>
                <a:cubicBezTo>
                  <a:pt x="11774" y="2350"/>
                  <a:pt x="11701" y="1968"/>
                  <a:pt x="11620" y="1414"/>
                </a:cubicBezTo>
                <a:cubicBezTo>
                  <a:pt x="11556" y="950"/>
                  <a:pt x="11488" y="490"/>
                  <a:pt x="11420" y="27"/>
                </a:cubicBezTo>
                <a:cubicBezTo>
                  <a:pt x="10724" y="8"/>
                  <a:pt x="10028" y="1"/>
                  <a:pt x="9333" y="1"/>
                </a:cubicBezTo>
                <a:close/>
              </a:path>
            </a:pathLst>
          </a:custGeom>
          <a:solidFill>
            <a:srgbClr val="FFFDF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7" name="Google Shape;2144;p72">
            <a:extLst>
              <a:ext uri="{FF2B5EF4-FFF2-40B4-BE49-F238E27FC236}">
                <a16:creationId xmlns:a16="http://schemas.microsoft.com/office/drawing/2014/main" xmlns="" id="{11E71F9F-FDF6-4D8F-A524-1AA0D488EE77}"/>
              </a:ext>
            </a:extLst>
          </p:cNvPr>
          <p:cNvSpPr/>
          <p:nvPr/>
        </p:nvSpPr>
        <p:spPr>
          <a:xfrm>
            <a:off x="3789383" y="1093613"/>
            <a:ext cx="395075" cy="704978"/>
          </a:xfrm>
          <a:custGeom>
            <a:avLst/>
            <a:gdLst/>
            <a:ahLst/>
            <a:cxnLst/>
            <a:rect l="l" t="t" r="r" b="b"/>
            <a:pathLst>
              <a:path w="2884" h="5168" extrusionOk="0">
                <a:moveTo>
                  <a:pt x="133" y="1"/>
                </a:moveTo>
                <a:cubicBezTo>
                  <a:pt x="133" y="1"/>
                  <a:pt x="1" y="46"/>
                  <a:pt x="10" y="96"/>
                </a:cubicBezTo>
                <a:cubicBezTo>
                  <a:pt x="19" y="146"/>
                  <a:pt x="28" y="665"/>
                  <a:pt x="28" y="665"/>
                </a:cubicBezTo>
                <a:lnTo>
                  <a:pt x="42" y="2179"/>
                </a:lnTo>
                <a:lnTo>
                  <a:pt x="10" y="5167"/>
                </a:lnTo>
                <a:cubicBezTo>
                  <a:pt x="11" y="5167"/>
                  <a:pt x="12" y="5167"/>
                  <a:pt x="13" y="5167"/>
                </a:cubicBezTo>
                <a:cubicBezTo>
                  <a:pt x="102" y="5167"/>
                  <a:pt x="761" y="4274"/>
                  <a:pt x="838" y="4189"/>
                </a:cubicBezTo>
                <a:cubicBezTo>
                  <a:pt x="915" y="4103"/>
                  <a:pt x="1351" y="3525"/>
                  <a:pt x="1351" y="3525"/>
                </a:cubicBezTo>
                <a:lnTo>
                  <a:pt x="1588" y="3862"/>
                </a:lnTo>
                <a:cubicBezTo>
                  <a:pt x="1824" y="4198"/>
                  <a:pt x="2588" y="5167"/>
                  <a:pt x="2588" y="5167"/>
                </a:cubicBezTo>
                <a:lnTo>
                  <a:pt x="2652" y="4848"/>
                </a:lnTo>
                <a:lnTo>
                  <a:pt x="2807" y="2920"/>
                </a:lnTo>
                <a:cubicBezTo>
                  <a:pt x="2807" y="2920"/>
                  <a:pt x="2884" y="1092"/>
                  <a:pt x="2875" y="969"/>
                </a:cubicBezTo>
                <a:cubicBezTo>
                  <a:pt x="2866" y="851"/>
                  <a:pt x="2816" y="1"/>
                  <a:pt x="2816" y="1"/>
                </a:cubicBezTo>
                <a:close/>
              </a:path>
            </a:pathLst>
          </a:custGeom>
          <a:solidFill>
            <a:schemeClr val="bg1">
              <a:lumMod val="40000"/>
              <a:lumOff val="60000"/>
            </a:scheme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8" name="Google Shape;2145;p72">
            <a:extLst>
              <a:ext uri="{FF2B5EF4-FFF2-40B4-BE49-F238E27FC236}">
                <a16:creationId xmlns:a16="http://schemas.microsoft.com/office/drawing/2014/main" xmlns="" id="{693252A0-5D3D-478C-92F7-20D5B92C33C3}"/>
              </a:ext>
            </a:extLst>
          </p:cNvPr>
          <p:cNvSpPr/>
          <p:nvPr/>
        </p:nvSpPr>
        <p:spPr>
          <a:xfrm>
            <a:off x="3791261" y="1718427"/>
            <a:ext cx="254937" cy="105584"/>
          </a:xfrm>
          <a:custGeom>
            <a:avLst/>
            <a:gdLst/>
            <a:ahLst/>
            <a:cxnLst/>
            <a:rect l="l" t="t" r="r" b="b"/>
            <a:pathLst>
              <a:path w="1861" h="774" extrusionOk="0">
                <a:moveTo>
                  <a:pt x="1383" y="1"/>
                </a:moveTo>
                <a:cubicBezTo>
                  <a:pt x="919" y="187"/>
                  <a:pt x="460" y="383"/>
                  <a:pt x="0" y="583"/>
                </a:cubicBezTo>
                <a:cubicBezTo>
                  <a:pt x="5" y="628"/>
                  <a:pt x="5" y="665"/>
                  <a:pt x="5" y="665"/>
                </a:cubicBezTo>
                <a:lnTo>
                  <a:pt x="5" y="774"/>
                </a:lnTo>
                <a:cubicBezTo>
                  <a:pt x="619" y="505"/>
                  <a:pt x="1237" y="246"/>
                  <a:pt x="1860" y="1"/>
                </a:cubicBezTo>
                <a:close/>
              </a:path>
            </a:pathLst>
          </a:custGeom>
          <a:solidFill>
            <a:srgbClr val="D8D2E7"/>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9" name="Google Shape;2146;p72">
            <a:extLst>
              <a:ext uri="{FF2B5EF4-FFF2-40B4-BE49-F238E27FC236}">
                <a16:creationId xmlns:a16="http://schemas.microsoft.com/office/drawing/2014/main" xmlns="" id="{B50DDA19-5891-4711-B4AB-4DBE942B05C1}"/>
              </a:ext>
            </a:extLst>
          </p:cNvPr>
          <p:cNvSpPr/>
          <p:nvPr/>
        </p:nvSpPr>
        <p:spPr>
          <a:xfrm>
            <a:off x="3791996" y="1680820"/>
            <a:ext cx="382063" cy="199299"/>
          </a:xfrm>
          <a:custGeom>
            <a:avLst/>
            <a:gdLst/>
            <a:ahLst/>
            <a:cxnLst/>
            <a:rect l="l" t="t" r="r" b="b"/>
            <a:pathLst>
              <a:path w="2789" h="1461" extrusionOk="0">
                <a:moveTo>
                  <a:pt x="2497" y="1"/>
                </a:moveTo>
                <a:cubicBezTo>
                  <a:pt x="1656" y="410"/>
                  <a:pt x="828" y="828"/>
                  <a:pt x="1" y="1260"/>
                </a:cubicBezTo>
                <a:lnTo>
                  <a:pt x="1" y="1460"/>
                </a:lnTo>
                <a:cubicBezTo>
                  <a:pt x="924" y="978"/>
                  <a:pt x="1851" y="510"/>
                  <a:pt x="2788" y="55"/>
                </a:cubicBezTo>
                <a:cubicBezTo>
                  <a:pt x="2788" y="23"/>
                  <a:pt x="2784" y="1"/>
                  <a:pt x="2784" y="1"/>
                </a:cubicBezTo>
                <a:close/>
              </a:path>
            </a:pathLst>
          </a:custGeom>
          <a:solidFill>
            <a:srgbClr val="D8D2E7"/>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0" name="Google Shape;2147;p72">
            <a:extLst>
              <a:ext uri="{FF2B5EF4-FFF2-40B4-BE49-F238E27FC236}">
                <a16:creationId xmlns:a16="http://schemas.microsoft.com/office/drawing/2014/main" xmlns="" id="{94E5B664-2E6E-4E8F-82C4-BF4DDF56B3A9}"/>
              </a:ext>
            </a:extLst>
          </p:cNvPr>
          <p:cNvSpPr/>
          <p:nvPr/>
        </p:nvSpPr>
        <p:spPr>
          <a:xfrm>
            <a:off x="3792404" y="1325849"/>
            <a:ext cx="385761" cy="214168"/>
          </a:xfrm>
          <a:custGeom>
            <a:avLst/>
            <a:gdLst/>
            <a:ahLst/>
            <a:cxnLst/>
            <a:rect l="l" t="t" r="r" b="b"/>
            <a:pathLst>
              <a:path w="2816" h="1570" extrusionOk="0">
                <a:moveTo>
                  <a:pt x="2806" y="1"/>
                </a:moveTo>
                <a:lnTo>
                  <a:pt x="0" y="1374"/>
                </a:lnTo>
                <a:lnTo>
                  <a:pt x="5" y="1570"/>
                </a:lnTo>
                <a:cubicBezTo>
                  <a:pt x="941" y="1110"/>
                  <a:pt x="1878" y="651"/>
                  <a:pt x="2815" y="192"/>
                </a:cubicBezTo>
                <a:cubicBezTo>
                  <a:pt x="2815" y="133"/>
                  <a:pt x="2811" y="64"/>
                  <a:pt x="2806" y="1"/>
                </a:cubicBezTo>
                <a:close/>
              </a:path>
            </a:pathLst>
          </a:custGeom>
          <a:solidFill>
            <a:srgbClr val="D8D2E7"/>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1" name="Google Shape;2148;p72">
            <a:extLst>
              <a:ext uri="{FF2B5EF4-FFF2-40B4-BE49-F238E27FC236}">
                <a16:creationId xmlns:a16="http://schemas.microsoft.com/office/drawing/2014/main" xmlns="" id="{5FEB6E31-36D2-4FC3-96B5-DB84714D7E3E}"/>
              </a:ext>
            </a:extLst>
          </p:cNvPr>
          <p:cNvSpPr/>
          <p:nvPr/>
        </p:nvSpPr>
        <p:spPr>
          <a:xfrm>
            <a:off x="3792405" y="1363296"/>
            <a:ext cx="388775" cy="234630"/>
          </a:xfrm>
          <a:custGeom>
            <a:avLst/>
            <a:gdLst/>
            <a:ahLst/>
            <a:cxnLst/>
            <a:rect l="l" t="t" r="r" b="b"/>
            <a:pathLst>
              <a:path w="2838" h="1720" extrusionOk="0">
                <a:moveTo>
                  <a:pt x="2838" y="1"/>
                </a:moveTo>
                <a:lnTo>
                  <a:pt x="2838" y="1"/>
                </a:lnTo>
                <a:cubicBezTo>
                  <a:pt x="1892" y="506"/>
                  <a:pt x="946" y="1011"/>
                  <a:pt x="0" y="1520"/>
                </a:cubicBezTo>
                <a:lnTo>
                  <a:pt x="0" y="1720"/>
                </a:lnTo>
                <a:lnTo>
                  <a:pt x="2833" y="206"/>
                </a:lnTo>
                <a:cubicBezTo>
                  <a:pt x="2838" y="110"/>
                  <a:pt x="2838" y="37"/>
                  <a:pt x="2838" y="1"/>
                </a:cubicBezTo>
                <a:close/>
              </a:path>
            </a:pathLst>
          </a:custGeom>
          <a:solidFill>
            <a:srgbClr val="D8D2E7"/>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2" name="Google Shape;955;p37">
            <a:extLst>
              <a:ext uri="{FF2B5EF4-FFF2-40B4-BE49-F238E27FC236}">
                <a16:creationId xmlns:a16="http://schemas.microsoft.com/office/drawing/2014/main" xmlns="" id="{DE644F84-9030-4364-8ADB-ED61436DC45D}"/>
              </a:ext>
            </a:extLst>
          </p:cNvPr>
          <p:cNvSpPr txBox="1">
            <a:spLocks/>
          </p:cNvSpPr>
          <p:nvPr/>
        </p:nvSpPr>
        <p:spPr>
          <a:xfrm>
            <a:off x="4029565" y="2060232"/>
            <a:ext cx="1084870" cy="564405"/>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80000"/>
              </a:lnSpc>
              <a:spcBef>
                <a:spcPts val="0"/>
              </a:spcBef>
              <a:spcAft>
                <a:spcPts val="0"/>
              </a:spcAft>
              <a:buClr>
                <a:schemeClr val="lt1"/>
              </a:buClr>
              <a:buSzPts val="6300"/>
              <a:buFont typeface="Sue Ellen Francisco"/>
              <a:buNone/>
              <a:defRPr sz="4100" b="0" i="0" u="none" strike="noStrike" cap="none">
                <a:solidFill>
                  <a:schemeClr val="lt1"/>
                </a:solidFill>
                <a:latin typeface="Sue Ellen Francisco"/>
                <a:ea typeface="Sue Ellen Francisco"/>
                <a:cs typeface="Sue Ellen Francisco"/>
                <a:sym typeface="Sue Ellen Francisco"/>
              </a:defRPr>
            </a:lvl1pPr>
            <a:lvl2pPr marR="0" lvl="1"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2pPr>
            <a:lvl3pPr marR="0" lvl="2"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3pPr>
            <a:lvl4pPr marR="0" lvl="3"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4pPr>
            <a:lvl5pPr marR="0" lvl="4"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5pPr>
            <a:lvl6pPr marR="0" lvl="5"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6pPr>
            <a:lvl7pPr marR="0" lvl="6"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7pPr>
            <a:lvl8pPr marR="0" lvl="7"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8pPr>
            <a:lvl9pPr marR="0" lvl="8" algn="ctr" rtl="0">
              <a:lnSpc>
                <a:spcPct val="80000"/>
              </a:lnSpc>
              <a:spcBef>
                <a:spcPts val="0"/>
              </a:spcBef>
              <a:spcAft>
                <a:spcPts val="0"/>
              </a:spcAft>
              <a:buClr>
                <a:schemeClr val="lt1"/>
              </a:buClr>
              <a:buSzPts val="6300"/>
              <a:buFont typeface="Fredericka the Great"/>
              <a:buNone/>
              <a:defRPr sz="6300" b="0" i="0" u="none" strike="noStrike" cap="none">
                <a:solidFill>
                  <a:schemeClr val="lt1"/>
                </a:solidFill>
                <a:latin typeface="Fredericka the Great"/>
                <a:ea typeface="Fredericka the Great"/>
                <a:cs typeface="Fredericka the Great"/>
                <a:sym typeface="Fredericka the Great"/>
              </a:defRPr>
            </a:lvl9pPr>
          </a:lstStyle>
          <a:p>
            <a:r>
              <a:rPr lang="en" sz="8000">
                <a:solidFill>
                  <a:schemeClr val="accent2"/>
                </a:solidFill>
              </a:rPr>
              <a:t>03</a:t>
            </a:r>
          </a:p>
        </p:txBody>
      </p:sp>
      <p:sp>
        <p:nvSpPr>
          <p:cNvPr id="33" name="Google Shape;952;p37">
            <a:extLst>
              <a:ext uri="{FF2B5EF4-FFF2-40B4-BE49-F238E27FC236}">
                <a16:creationId xmlns:a16="http://schemas.microsoft.com/office/drawing/2014/main" xmlns="" id="{34C7A45C-EA7B-4456-B9F8-8C4D583DA31C}"/>
              </a:ext>
            </a:extLst>
          </p:cNvPr>
          <p:cNvSpPr txBox="1">
            <a:spLocks/>
          </p:cNvSpPr>
          <p:nvPr/>
        </p:nvSpPr>
        <p:spPr>
          <a:xfrm>
            <a:off x="3538654" y="2904509"/>
            <a:ext cx="2096429" cy="399900"/>
          </a:xfrm>
          <a:prstGeom prst="rect">
            <a:avLst/>
          </a:prstGeom>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r>
              <a:rPr lang="en-US" sz="4400">
                <a:solidFill>
                  <a:schemeClr val="tx1">
                    <a:lumMod val="85000"/>
                    <a:lumOff val="15000"/>
                  </a:schemeClr>
                </a:solidFill>
                <a:latin typeface="Calisto MT" panose="02040603050505030304" pitchFamily="18" charset="0"/>
              </a:rPr>
              <a:t>Ý nghĩa</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2"/>
                                        </p:tgtEl>
                                        <p:attrNameLst>
                                          <p:attrName>style.visibility</p:attrName>
                                        </p:attrNameLst>
                                      </p:cBhvr>
                                      <p:to>
                                        <p:strVal val="visible"/>
                                      </p:to>
                                    </p:set>
                                    <p:animEffect transition="in" filter="fade">
                                      <p:cBhvr>
                                        <p:cTn id="7" dur="500"/>
                                        <p:tgtEl>
                                          <p:spTgt spid="32"/>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33"/>
                                        </p:tgtEl>
                                        <p:attrNameLst>
                                          <p:attrName>style.visibility</p:attrName>
                                        </p:attrNameLst>
                                      </p:cBhvr>
                                      <p:to>
                                        <p:strVal val="visible"/>
                                      </p:to>
                                    </p:set>
                                    <p:animEffect transition="in" filter="fade">
                                      <p:cBhvr>
                                        <p:cTn id="10" dur="500"/>
                                        <p:tgtEl>
                                          <p:spTgt spid="3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 grpId="0"/>
      <p:bldP spid="33"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186"/>
        <p:cNvGrpSpPr/>
        <p:nvPr/>
      </p:nvGrpSpPr>
      <p:grpSpPr>
        <a:xfrm>
          <a:off x="0" y="0"/>
          <a:ext cx="0" cy="0"/>
          <a:chOff x="0" y="0"/>
          <a:chExt cx="0" cy="0"/>
        </a:xfrm>
      </p:grpSpPr>
      <p:sp>
        <p:nvSpPr>
          <p:cNvPr id="24" name="Google Shape;1287;p48">
            <a:extLst>
              <a:ext uri="{FF2B5EF4-FFF2-40B4-BE49-F238E27FC236}">
                <a16:creationId xmlns:a16="http://schemas.microsoft.com/office/drawing/2014/main" xmlns="" id="{89189788-4A84-4917-B7BF-7A5687D6F87B}"/>
              </a:ext>
            </a:extLst>
          </p:cNvPr>
          <p:cNvSpPr/>
          <p:nvPr/>
        </p:nvSpPr>
        <p:spPr>
          <a:xfrm>
            <a:off x="879151" y="2005976"/>
            <a:ext cx="3703437" cy="1131548"/>
          </a:xfrm>
          <a:prstGeom prst="roundRect">
            <a:avLst>
              <a:gd name="adj" fmla="val 16667"/>
            </a:avLst>
          </a:prstGeom>
          <a:noFill/>
          <a:ln w="19050"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5" name="Google Shape;1299;p48">
            <a:extLst>
              <a:ext uri="{FF2B5EF4-FFF2-40B4-BE49-F238E27FC236}">
                <a16:creationId xmlns:a16="http://schemas.microsoft.com/office/drawing/2014/main" xmlns="" id="{3DBF1268-74AF-4794-BEE9-F4DCFF6C796C}"/>
              </a:ext>
            </a:extLst>
          </p:cNvPr>
          <p:cNvGrpSpPr/>
          <p:nvPr/>
        </p:nvGrpSpPr>
        <p:grpSpPr>
          <a:xfrm>
            <a:off x="6264836" y="925809"/>
            <a:ext cx="2186008" cy="1519037"/>
            <a:chOff x="5497461" y="953380"/>
            <a:chExt cx="2186008" cy="1519037"/>
          </a:xfrm>
        </p:grpSpPr>
        <p:grpSp>
          <p:nvGrpSpPr>
            <p:cNvPr id="36" name="Google Shape;1300;p48">
              <a:extLst>
                <a:ext uri="{FF2B5EF4-FFF2-40B4-BE49-F238E27FC236}">
                  <a16:creationId xmlns:a16="http://schemas.microsoft.com/office/drawing/2014/main" xmlns="" id="{F7D72223-4482-42D5-89F2-094E6F2E0667}"/>
                </a:ext>
              </a:extLst>
            </p:cNvPr>
            <p:cNvGrpSpPr/>
            <p:nvPr/>
          </p:nvGrpSpPr>
          <p:grpSpPr>
            <a:xfrm rot="126884">
              <a:off x="5521949" y="1067123"/>
              <a:ext cx="2137032" cy="1366330"/>
              <a:chOff x="4828675" y="1072700"/>
              <a:chExt cx="2137072" cy="1440903"/>
            </a:xfrm>
          </p:grpSpPr>
          <p:sp>
            <p:nvSpPr>
              <p:cNvPr id="38" name="Google Shape;1301;p48">
                <a:extLst>
                  <a:ext uri="{FF2B5EF4-FFF2-40B4-BE49-F238E27FC236}">
                    <a16:creationId xmlns:a16="http://schemas.microsoft.com/office/drawing/2014/main" xmlns="" id="{DA32C82F-CFDA-4B68-A663-6754D405C741}"/>
                  </a:ext>
                </a:extLst>
              </p:cNvPr>
              <p:cNvSpPr/>
              <p:nvPr/>
            </p:nvSpPr>
            <p:spPr>
              <a:xfrm>
                <a:off x="4828675" y="1072700"/>
                <a:ext cx="2137072" cy="1440903"/>
              </a:xfrm>
              <a:custGeom>
                <a:avLst/>
                <a:gdLst/>
                <a:ahLst/>
                <a:cxnLst/>
                <a:rect l="l" t="t" r="r" b="b"/>
                <a:pathLst>
                  <a:path w="40214" h="40336" extrusionOk="0">
                    <a:moveTo>
                      <a:pt x="39667" y="1"/>
                    </a:moveTo>
                    <a:lnTo>
                      <a:pt x="0" y="670"/>
                    </a:lnTo>
                    <a:lnTo>
                      <a:pt x="699" y="40336"/>
                    </a:lnTo>
                    <a:lnTo>
                      <a:pt x="34560" y="39758"/>
                    </a:lnTo>
                    <a:cubicBezTo>
                      <a:pt x="35594" y="37388"/>
                      <a:pt x="34925" y="34227"/>
                      <a:pt x="34925" y="34226"/>
                    </a:cubicBezTo>
                    <a:lnTo>
                      <a:pt x="34925" y="34226"/>
                    </a:lnTo>
                    <a:cubicBezTo>
                      <a:pt x="35458" y="34548"/>
                      <a:pt x="36031" y="34674"/>
                      <a:pt x="36601" y="34674"/>
                    </a:cubicBezTo>
                    <a:cubicBezTo>
                      <a:pt x="38078" y="34674"/>
                      <a:pt x="39534" y="33827"/>
                      <a:pt x="40214" y="33345"/>
                    </a:cubicBezTo>
                    <a:lnTo>
                      <a:pt x="39667" y="1"/>
                    </a:lnTo>
                    <a:close/>
                  </a:path>
                </a:pathLst>
              </a:custGeom>
              <a:solidFill>
                <a:srgbClr val="00CCB9">
                  <a:alpha val="509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1302;p48">
                <a:extLst>
                  <a:ext uri="{FF2B5EF4-FFF2-40B4-BE49-F238E27FC236}">
                    <a16:creationId xmlns:a16="http://schemas.microsoft.com/office/drawing/2014/main" xmlns="" id="{BFC516E6-0C82-4C77-B3F2-BDAC4B76905E}"/>
                  </a:ext>
                </a:extLst>
              </p:cNvPr>
              <p:cNvSpPr/>
              <p:nvPr/>
            </p:nvSpPr>
            <p:spPr>
              <a:xfrm>
                <a:off x="6663551" y="2264868"/>
                <a:ext cx="302115" cy="228052"/>
              </a:xfrm>
              <a:custGeom>
                <a:avLst/>
                <a:gdLst/>
                <a:ahLst/>
                <a:cxnLst/>
                <a:rect l="l" t="t" r="r" b="b"/>
                <a:pathLst>
                  <a:path w="5685" h="6384" extrusionOk="0">
                    <a:moveTo>
                      <a:pt x="5685" y="0"/>
                    </a:moveTo>
                    <a:lnTo>
                      <a:pt x="5685" y="0"/>
                    </a:lnTo>
                    <a:cubicBezTo>
                      <a:pt x="5056" y="413"/>
                      <a:pt x="3817" y="927"/>
                      <a:pt x="2495" y="927"/>
                    </a:cubicBezTo>
                    <a:cubicBezTo>
                      <a:pt x="1771" y="927"/>
                      <a:pt x="1023" y="773"/>
                      <a:pt x="335" y="365"/>
                    </a:cubicBezTo>
                    <a:lnTo>
                      <a:pt x="335" y="365"/>
                    </a:lnTo>
                    <a:cubicBezTo>
                      <a:pt x="335" y="365"/>
                      <a:pt x="1034" y="4013"/>
                      <a:pt x="1" y="6383"/>
                    </a:cubicBezTo>
                    <a:lnTo>
                      <a:pt x="31" y="6353"/>
                    </a:lnTo>
                    <a:lnTo>
                      <a:pt x="5685"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7" name="Google Shape;1303;p48">
              <a:extLst>
                <a:ext uri="{FF2B5EF4-FFF2-40B4-BE49-F238E27FC236}">
                  <a16:creationId xmlns:a16="http://schemas.microsoft.com/office/drawing/2014/main" xmlns="" id="{5C2891D4-8C50-4CF8-B60B-707B26C44E3D}"/>
                </a:ext>
              </a:extLst>
            </p:cNvPr>
            <p:cNvSpPr/>
            <p:nvPr/>
          </p:nvSpPr>
          <p:spPr>
            <a:xfrm rot="126817">
              <a:off x="5542805" y="992208"/>
              <a:ext cx="2112885" cy="394220"/>
            </a:xfrm>
            <a:custGeom>
              <a:avLst/>
              <a:gdLst/>
              <a:ahLst/>
              <a:cxnLst/>
              <a:rect l="l" t="t" r="r" b="b"/>
              <a:pathLst>
                <a:path w="39758" h="7418" extrusionOk="0">
                  <a:moveTo>
                    <a:pt x="39636" y="1"/>
                  </a:moveTo>
                  <a:lnTo>
                    <a:pt x="0" y="700"/>
                  </a:lnTo>
                  <a:lnTo>
                    <a:pt x="122" y="7417"/>
                  </a:lnTo>
                  <a:lnTo>
                    <a:pt x="39758" y="6749"/>
                  </a:lnTo>
                  <a:lnTo>
                    <a:pt x="39636" y="1"/>
                  </a:lnTo>
                  <a:close/>
                </a:path>
              </a:pathLst>
            </a:custGeom>
            <a:solidFill>
              <a:srgbClr val="02AE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0" name="Google Shape;1304;p48">
            <a:extLst>
              <a:ext uri="{FF2B5EF4-FFF2-40B4-BE49-F238E27FC236}">
                <a16:creationId xmlns:a16="http://schemas.microsoft.com/office/drawing/2014/main" xmlns="" id="{FCDFE3CB-3E0D-48CD-85BB-4595812CB230}"/>
              </a:ext>
            </a:extLst>
          </p:cNvPr>
          <p:cNvGrpSpPr/>
          <p:nvPr/>
        </p:nvGrpSpPr>
        <p:grpSpPr>
          <a:xfrm>
            <a:off x="5421034" y="2694414"/>
            <a:ext cx="2523467" cy="1694716"/>
            <a:chOff x="6703688" y="3896379"/>
            <a:chExt cx="942009" cy="791819"/>
          </a:xfrm>
        </p:grpSpPr>
        <p:sp>
          <p:nvSpPr>
            <p:cNvPr id="41" name="Google Shape;1305;p48">
              <a:extLst>
                <a:ext uri="{FF2B5EF4-FFF2-40B4-BE49-F238E27FC236}">
                  <a16:creationId xmlns:a16="http://schemas.microsoft.com/office/drawing/2014/main" xmlns="" id="{0B3D293D-C0C3-41E4-9290-2B3E016D80DA}"/>
                </a:ext>
              </a:extLst>
            </p:cNvPr>
            <p:cNvSpPr/>
            <p:nvPr/>
          </p:nvSpPr>
          <p:spPr>
            <a:xfrm>
              <a:off x="6704494" y="3896963"/>
              <a:ext cx="941203" cy="791235"/>
            </a:xfrm>
            <a:custGeom>
              <a:avLst/>
              <a:gdLst/>
              <a:ahLst/>
              <a:cxnLst/>
              <a:rect l="l" t="t" r="r" b="b"/>
              <a:pathLst>
                <a:path w="38694" h="39204" extrusionOk="0">
                  <a:moveTo>
                    <a:pt x="36840" y="0"/>
                  </a:moveTo>
                  <a:lnTo>
                    <a:pt x="0" y="2310"/>
                  </a:lnTo>
                  <a:lnTo>
                    <a:pt x="2310" y="39150"/>
                  </a:lnTo>
                  <a:cubicBezTo>
                    <a:pt x="2310" y="39150"/>
                    <a:pt x="4255" y="39204"/>
                    <a:pt x="7191" y="39204"/>
                  </a:cubicBezTo>
                  <a:cubicBezTo>
                    <a:pt x="8659" y="39204"/>
                    <a:pt x="10375" y="39190"/>
                    <a:pt x="12219" y="39150"/>
                  </a:cubicBezTo>
                  <a:cubicBezTo>
                    <a:pt x="12766" y="39058"/>
                    <a:pt x="25472" y="37083"/>
                    <a:pt x="29393" y="30608"/>
                  </a:cubicBezTo>
                  <a:cubicBezTo>
                    <a:pt x="29393" y="30608"/>
                    <a:pt x="31734" y="32463"/>
                    <a:pt x="33761" y="32463"/>
                  </a:cubicBezTo>
                  <a:cubicBezTo>
                    <a:pt x="34600" y="32463"/>
                    <a:pt x="35385" y="32145"/>
                    <a:pt x="35928" y="31247"/>
                  </a:cubicBezTo>
                  <a:cubicBezTo>
                    <a:pt x="38694" y="20730"/>
                    <a:pt x="36840" y="0"/>
                    <a:pt x="36840" y="0"/>
                  </a:cubicBezTo>
                  <a:close/>
                </a:path>
              </a:pathLst>
            </a:custGeom>
            <a:solidFill>
              <a:srgbClr val="F8C1A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 name="Google Shape;1306;p48">
              <a:extLst>
                <a:ext uri="{FF2B5EF4-FFF2-40B4-BE49-F238E27FC236}">
                  <a16:creationId xmlns:a16="http://schemas.microsoft.com/office/drawing/2014/main" xmlns="" id="{56913DFD-ECE8-434B-9E55-A376E25803A4}"/>
                </a:ext>
              </a:extLst>
            </p:cNvPr>
            <p:cNvSpPr/>
            <p:nvPr/>
          </p:nvSpPr>
          <p:spPr>
            <a:xfrm>
              <a:off x="6951104" y="4687087"/>
              <a:ext cx="20" cy="20"/>
            </a:xfrm>
            <a:custGeom>
              <a:avLst/>
              <a:gdLst/>
              <a:ahLst/>
              <a:cxnLst/>
              <a:rect l="l" t="t" r="r" b="b"/>
              <a:pathLst>
                <a:path w="1" h="1" extrusionOk="0">
                  <a:moveTo>
                    <a:pt x="0" y="1"/>
                  </a:moveTo>
                  <a:close/>
                </a:path>
              </a:pathLst>
            </a:custGeom>
            <a:solidFill>
              <a:srgbClr val="E249D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 name="Google Shape;1307;p48">
              <a:extLst>
                <a:ext uri="{FF2B5EF4-FFF2-40B4-BE49-F238E27FC236}">
                  <a16:creationId xmlns:a16="http://schemas.microsoft.com/office/drawing/2014/main" xmlns="" id="{A8C67C7A-A738-4375-9FA0-7104EF319FF6}"/>
                </a:ext>
              </a:extLst>
            </p:cNvPr>
            <p:cNvSpPr/>
            <p:nvPr/>
          </p:nvSpPr>
          <p:spPr>
            <a:xfrm>
              <a:off x="7033604" y="4482490"/>
              <a:ext cx="551039" cy="201032"/>
            </a:xfrm>
            <a:custGeom>
              <a:avLst/>
              <a:gdLst/>
              <a:ahLst/>
              <a:cxnLst/>
              <a:rect l="l" t="t" r="r" b="b"/>
              <a:pathLst>
                <a:path w="23679" h="8542" extrusionOk="0">
                  <a:moveTo>
                    <a:pt x="17144" y="0"/>
                  </a:moveTo>
                  <a:cubicBezTo>
                    <a:pt x="13223" y="6444"/>
                    <a:pt x="517" y="8450"/>
                    <a:pt x="1" y="8542"/>
                  </a:cubicBezTo>
                  <a:cubicBezTo>
                    <a:pt x="19667" y="7083"/>
                    <a:pt x="23040" y="2310"/>
                    <a:pt x="23588" y="943"/>
                  </a:cubicBezTo>
                  <a:lnTo>
                    <a:pt x="23679" y="639"/>
                  </a:lnTo>
                  <a:lnTo>
                    <a:pt x="23679" y="639"/>
                  </a:lnTo>
                  <a:cubicBezTo>
                    <a:pt x="23135" y="1547"/>
                    <a:pt x="22349" y="1869"/>
                    <a:pt x="21509" y="1869"/>
                  </a:cubicBezTo>
                  <a:cubicBezTo>
                    <a:pt x="19483" y="1869"/>
                    <a:pt x="17144" y="0"/>
                    <a:pt x="17144"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 name="Google Shape;1308;p48">
              <a:extLst>
                <a:ext uri="{FF2B5EF4-FFF2-40B4-BE49-F238E27FC236}">
                  <a16:creationId xmlns:a16="http://schemas.microsoft.com/office/drawing/2014/main" xmlns="" id="{AB43ABE5-164C-4B2C-9736-0BEA17F6E36C}"/>
                </a:ext>
              </a:extLst>
            </p:cNvPr>
            <p:cNvSpPr/>
            <p:nvPr/>
          </p:nvSpPr>
          <p:spPr>
            <a:xfrm>
              <a:off x="6703688" y="3896379"/>
              <a:ext cx="903020" cy="173630"/>
            </a:xfrm>
            <a:custGeom>
              <a:avLst/>
              <a:gdLst/>
              <a:ahLst/>
              <a:cxnLst/>
              <a:rect l="l" t="t" r="r" b="b"/>
              <a:pathLst>
                <a:path w="37235" h="8603" extrusionOk="0">
                  <a:moveTo>
                    <a:pt x="36840" y="1"/>
                  </a:moveTo>
                  <a:lnTo>
                    <a:pt x="0" y="2341"/>
                  </a:lnTo>
                  <a:lnTo>
                    <a:pt x="395" y="8603"/>
                  </a:lnTo>
                  <a:lnTo>
                    <a:pt x="37235" y="6262"/>
                  </a:lnTo>
                  <a:lnTo>
                    <a:pt x="36840" y="1"/>
                  </a:ln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48" name="TextBox 47">
            <a:extLst>
              <a:ext uri="{FF2B5EF4-FFF2-40B4-BE49-F238E27FC236}">
                <a16:creationId xmlns:a16="http://schemas.microsoft.com/office/drawing/2014/main" xmlns="" id="{598FFD8C-2A9B-4389-9C53-C6F67124B5B0}"/>
              </a:ext>
            </a:extLst>
          </p:cNvPr>
          <p:cNvSpPr txBox="1"/>
          <p:nvPr/>
        </p:nvSpPr>
        <p:spPr>
          <a:xfrm>
            <a:off x="6363790" y="1409134"/>
            <a:ext cx="1988099" cy="830997"/>
          </a:xfrm>
          <a:prstGeom prst="rect">
            <a:avLst/>
          </a:prstGeom>
          <a:noFill/>
        </p:spPr>
        <p:txBody>
          <a:bodyPr wrap="square">
            <a:spAutoFit/>
          </a:bodyPr>
          <a:lstStyle/>
          <a:p>
            <a:pPr marL="0" marR="0" algn="ctr">
              <a:spcBef>
                <a:spcPts val="0"/>
              </a:spcBef>
              <a:spcAft>
                <a:spcPts val="0"/>
              </a:spcAft>
            </a:pPr>
            <a:r>
              <a:rPr lang="en-US" sz="1550">
                <a:effectLst/>
                <a:latin typeface="Calibri" panose="020F0502020204030204" pitchFamily="34" charset="0"/>
                <a:ea typeface="Roboto" panose="02000000000000000000" pitchFamily="2" charset="0"/>
              </a:rPr>
              <a:t>Đó là hình ảnh làng quê luôn thường trực trong trái tim ông</a:t>
            </a:r>
            <a:endParaRPr lang="en-US" sz="1550">
              <a:effectLst/>
              <a:latin typeface="Times New Roman" panose="02020603050405020304" pitchFamily="18" charset="0"/>
              <a:ea typeface="Times New Roman" panose="02020603050405020304" pitchFamily="18" charset="0"/>
            </a:endParaRPr>
          </a:p>
        </p:txBody>
      </p:sp>
      <p:sp>
        <p:nvSpPr>
          <p:cNvPr id="50" name="TextBox 49">
            <a:extLst>
              <a:ext uri="{FF2B5EF4-FFF2-40B4-BE49-F238E27FC236}">
                <a16:creationId xmlns:a16="http://schemas.microsoft.com/office/drawing/2014/main" xmlns="" id="{BB1E63AA-C3F2-4536-BF51-09A72B1E320B}"/>
              </a:ext>
            </a:extLst>
          </p:cNvPr>
          <p:cNvSpPr txBox="1"/>
          <p:nvPr/>
        </p:nvSpPr>
        <p:spPr>
          <a:xfrm>
            <a:off x="5560362" y="3091528"/>
            <a:ext cx="2246970" cy="954107"/>
          </a:xfrm>
          <a:prstGeom prst="rect">
            <a:avLst/>
          </a:prstGeom>
          <a:noFill/>
        </p:spPr>
        <p:txBody>
          <a:bodyPr wrap="square">
            <a:spAutoFit/>
          </a:bodyPr>
          <a:lstStyle/>
          <a:p>
            <a:pPr marL="0" marR="0" algn="ctr">
              <a:spcBef>
                <a:spcPts val="0"/>
              </a:spcBef>
              <a:spcAft>
                <a:spcPts val="0"/>
              </a:spcAft>
            </a:pPr>
            <a:r>
              <a:rPr lang="en-US" sz="1400">
                <a:effectLst/>
                <a:latin typeface="Calibri" panose="020F0502020204030204" pitchFamily="34" charset="0"/>
                <a:ea typeface="Roboto" panose="02000000000000000000" pitchFamily="2" charset="0"/>
              </a:rPr>
              <a:t>Ông là người luôn yêu thương gắn bó với làng quê, tự hào có trách nhiệm với cuộc kháng chiến của làng</a:t>
            </a:r>
            <a:endParaRPr lang="en-US" sz="1100">
              <a:effectLst/>
              <a:latin typeface="Times New Roman" panose="02020603050405020304" pitchFamily="18" charset="0"/>
              <a:ea typeface="Times New Roman" panose="02020603050405020304" pitchFamily="18" charset="0"/>
            </a:endParaRPr>
          </a:p>
        </p:txBody>
      </p:sp>
      <p:sp>
        <p:nvSpPr>
          <p:cNvPr id="52" name="TextBox 51">
            <a:extLst>
              <a:ext uri="{FF2B5EF4-FFF2-40B4-BE49-F238E27FC236}">
                <a16:creationId xmlns:a16="http://schemas.microsoft.com/office/drawing/2014/main" xmlns="" id="{8A028449-9B6F-4F8D-9A2D-5A70F1097DBC}"/>
              </a:ext>
            </a:extLst>
          </p:cNvPr>
          <p:cNvSpPr txBox="1"/>
          <p:nvPr/>
        </p:nvSpPr>
        <p:spPr>
          <a:xfrm>
            <a:off x="1056782" y="2153524"/>
            <a:ext cx="3348174" cy="1077218"/>
          </a:xfrm>
          <a:prstGeom prst="rect">
            <a:avLst/>
          </a:prstGeom>
          <a:noFill/>
        </p:spPr>
        <p:txBody>
          <a:bodyPr wrap="square">
            <a:spAutoFit/>
          </a:bodyPr>
          <a:lstStyle/>
          <a:p>
            <a:pPr marL="0" marR="0" algn="ctr">
              <a:spcBef>
                <a:spcPts val="0"/>
              </a:spcBef>
              <a:spcAft>
                <a:spcPts val="0"/>
              </a:spcAft>
            </a:pPr>
            <a:r>
              <a:rPr lang="en-US" sz="1600">
                <a:effectLst/>
                <a:latin typeface="Calibri" panose="020F0502020204030204" pitchFamily="34" charset="0"/>
                <a:ea typeface="Roboto" panose="02000000000000000000" pitchFamily="2" charset="0"/>
              </a:rPr>
              <a:t>Qua đó ta thấy được tình yêu làng, yêu nước, niềm tự hào của người nông dân trước thành quả cách mạng</a:t>
            </a:r>
            <a:endParaRPr lang="en-US" sz="1600">
              <a:effectLst/>
              <a:latin typeface="Times New Roman" panose="02020603050405020304" pitchFamily="18" charset="0"/>
              <a:ea typeface="Times New Roman" panose="02020603050405020304" pitchFamily="18" charset="0"/>
            </a:endParaRPr>
          </a:p>
          <a:p>
            <a:pPr marL="0" marR="0" algn="ctr">
              <a:spcBef>
                <a:spcPts val="0"/>
              </a:spcBef>
              <a:spcAft>
                <a:spcPts val="0"/>
              </a:spcAft>
            </a:pPr>
            <a:r>
              <a:rPr lang="en-US" sz="1600">
                <a:effectLst/>
                <a:latin typeface="Calibri" panose="020F0502020204030204" pitchFamily="34" charset="0"/>
                <a:ea typeface="Times New Roman" panose="02020603050405020304" pitchFamily="18" charset="0"/>
              </a:rPr>
              <a:t> </a:t>
            </a:r>
            <a:endParaRPr lang="en-US" sz="1600">
              <a:effectLst/>
              <a:latin typeface="Times New Roman" panose="02020603050405020304" pitchFamily="18" charset="0"/>
              <a:ea typeface="Times New Roman" panose="02020603050405020304" pitchFamily="18" charset="0"/>
            </a:endParaRPr>
          </a:p>
        </p:txBody>
      </p:sp>
      <p:grpSp>
        <p:nvGrpSpPr>
          <p:cNvPr id="53" name="Google Shape;1819;p45">
            <a:extLst>
              <a:ext uri="{FF2B5EF4-FFF2-40B4-BE49-F238E27FC236}">
                <a16:creationId xmlns:a16="http://schemas.microsoft.com/office/drawing/2014/main" xmlns="" id="{2B284717-1CF4-48BA-8DD3-284FAB72AAD8}"/>
              </a:ext>
            </a:extLst>
          </p:cNvPr>
          <p:cNvGrpSpPr/>
          <p:nvPr/>
        </p:nvGrpSpPr>
        <p:grpSpPr>
          <a:xfrm rot="2336469">
            <a:off x="4428328" y="2425950"/>
            <a:ext cx="582860" cy="1051529"/>
            <a:chOff x="4674978" y="1447130"/>
            <a:chExt cx="992398" cy="1958559"/>
          </a:xfrm>
        </p:grpSpPr>
        <p:sp>
          <p:nvSpPr>
            <p:cNvPr id="54" name="Google Shape;1820;p45">
              <a:extLst>
                <a:ext uri="{FF2B5EF4-FFF2-40B4-BE49-F238E27FC236}">
                  <a16:creationId xmlns:a16="http://schemas.microsoft.com/office/drawing/2014/main" xmlns="" id="{DB604638-8F50-44D5-BA0E-703404DA73D9}"/>
                </a:ext>
              </a:extLst>
            </p:cNvPr>
            <p:cNvSpPr/>
            <p:nvPr/>
          </p:nvSpPr>
          <p:spPr>
            <a:xfrm>
              <a:off x="4674978" y="1447130"/>
              <a:ext cx="992398" cy="1958559"/>
            </a:xfrm>
            <a:custGeom>
              <a:avLst/>
              <a:gdLst/>
              <a:ahLst/>
              <a:cxnLst/>
              <a:rect l="l" t="t" r="r" b="b"/>
              <a:pathLst>
                <a:path w="23149" h="45686" extrusionOk="0">
                  <a:moveTo>
                    <a:pt x="9119" y="0"/>
                  </a:moveTo>
                  <a:cubicBezTo>
                    <a:pt x="7582" y="0"/>
                    <a:pt x="6140" y="1369"/>
                    <a:pt x="5526" y="3314"/>
                  </a:cubicBezTo>
                  <a:cubicBezTo>
                    <a:pt x="4365" y="6943"/>
                    <a:pt x="7063" y="19089"/>
                    <a:pt x="7063" y="19089"/>
                  </a:cubicBezTo>
                  <a:cubicBezTo>
                    <a:pt x="7063" y="19089"/>
                    <a:pt x="6965" y="19103"/>
                    <a:pt x="6811" y="19103"/>
                  </a:cubicBezTo>
                  <a:cubicBezTo>
                    <a:pt x="6682" y="19103"/>
                    <a:pt x="6513" y="19093"/>
                    <a:pt x="6327" y="19056"/>
                  </a:cubicBezTo>
                  <a:lnTo>
                    <a:pt x="4888" y="16179"/>
                  </a:lnTo>
                  <a:cubicBezTo>
                    <a:pt x="4937" y="14708"/>
                    <a:pt x="4970" y="13237"/>
                    <a:pt x="3564" y="13155"/>
                  </a:cubicBezTo>
                  <a:cubicBezTo>
                    <a:pt x="3518" y="13152"/>
                    <a:pt x="3472" y="13150"/>
                    <a:pt x="3425" y="13150"/>
                  </a:cubicBezTo>
                  <a:cubicBezTo>
                    <a:pt x="1602" y="13150"/>
                    <a:pt x="1" y="15657"/>
                    <a:pt x="1292" y="19563"/>
                  </a:cubicBezTo>
                  <a:cubicBezTo>
                    <a:pt x="2600" y="23584"/>
                    <a:pt x="7700" y="25579"/>
                    <a:pt x="7700" y="25579"/>
                  </a:cubicBezTo>
                  <a:lnTo>
                    <a:pt x="8812" y="28227"/>
                  </a:lnTo>
                  <a:lnTo>
                    <a:pt x="3564" y="29338"/>
                  </a:lnTo>
                  <a:lnTo>
                    <a:pt x="5166" y="35076"/>
                  </a:lnTo>
                  <a:lnTo>
                    <a:pt x="6736" y="34782"/>
                  </a:lnTo>
                  <a:lnTo>
                    <a:pt x="10675" y="45686"/>
                  </a:lnTo>
                  <a:lnTo>
                    <a:pt x="22217" y="43593"/>
                  </a:lnTo>
                  <a:lnTo>
                    <a:pt x="21203" y="32167"/>
                  </a:lnTo>
                  <a:lnTo>
                    <a:pt x="23148" y="31823"/>
                  </a:lnTo>
                  <a:lnTo>
                    <a:pt x="23001" y="25268"/>
                  </a:lnTo>
                  <a:lnTo>
                    <a:pt x="17133" y="26494"/>
                  </a:lnTo>
                  <a:lnTo>
                    <a:pt x="16282" y="23257"/>
                  </a:lnTo>
                  <a:cubicBezTo>
                    <a:pt x="16152" y="22816"/>
                    <a:pt x="16381" y="22358"/>
                    <a:pt x="16789" y="22162"/>
                  </a:cubicBezTo>
                  <a:cubicBezTo>
                    <a:pt x="20778" y="20200"/>
                    <a:pt x="22413" y="16669"/>
                    <a:pt x="21612" y="13760"/>
                  </a:cubicBezTo>
                  <a:cubicBezTo>
                    <a:pt x="21282" y="12542"/>
                    <a:pt x="20476" y="11714"/>
                    <a:pt x="19600" y="11714"/>
                  </a:cubicBezTo>
                  <a:cubicBezTo>
                    <a:pt x="19476" y="11714"/>
                    <a:pt x="19351" y="11731"/>
                    <a:pt x="19225" y="11765"/>
                  </a:cubicBezTo>
                  <a:cubicBezTo>
                    <a:pt x="18522" y="11945"/>
                    <a:pt x="17835" y="12681"/>
                    <a:pt x="17296" y="14168"/>
                  </a:cubicBezTo>
                  <a:cubicBezTo>
                    <a:pt x="17280" y="14250"/>
                    <a:pt x="17231" y="14315"/>
                    <a:pt x="17214" y="14397"/>
                  </a:cubicBezTo>
                  <a:lnTo>
                    <a:pt x="15302" y="16931"/>
                  </a:lnTo>
                  <a:cubicBezTo>
                    <a:pt x="15211" y="16954"/>
                    <a:pt x="15122" y="16965"/>
                    <a:pt x="15034" y="16965"/>
                  </a:cubicBezTo>
                  <a:cubicBezTo>
                    <a:pt x="14376" y="16965"/>
                    <a:pt x="13801" y="16329"/>
                    <a:pt x="13454" y="15247"/>
                  </a:cubicBezTo>
                  <a:cubicBezTo>
                    <a:pt x="12882" y="13482"/>
                    <a:pt x="12850" y="7515"/>
                    <a:pt x="12850" y="4850"/>
                  </a:cubicBezTo>
                  <a:cubicBezTo>
                    <a:pt x="12850" y="3690"/>
                    <a:pt x="12523" y="2545"/>
                    <a:pt x="11820" y="1630"/>
                  </a:cubicBezTo>
                  <a:cubicBezTo>
                    <a:pt x="10989" y="488"/>
                    <a:pt x="10037" y="0"/>
                    <a:pt x="9119" y="0"/>
                  </a:cubicBezTo>
                  <a:close/>
                </a:path>
              </a:pathLst>
            </a:custGeom>
            <a:solidFill>
              <a:srgbClr val="FFFFFF"/>
            </a:solidFill>
            <a:ln w="152400" cap="flat" cmpd="sng">
              <a:solidFill>
                <a:srgbClr val="FFFFFF"/>
              </a:solidFill>
              <a:prstDash val="solid"/>
              <a:round/>
              <a:headEnd type="none" w="sm" len="sm"/>
              <a:tailEnd type="none" w="sm" len="sm"/>
            </a:ln>
            <a:effectLst>
              <a:outerShdw blurRad="57150" dist="19050" dir="5400000" algn="bl" rotWithShape="0">
                <a:srgbClr val="000000">
                  <a:alpha val="11000"/>
                </a:srgbClr>
              </a:outerShdw>
            </a:effectLst>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nvGrpSpPr>
            <p:cNvPr id="55" name="Google Shape;1821;p45">
              <a:extLst>
                <a:ext uri="{FF2B5EF4-FFF2-40B4-BE49-F238E27FC236}">
                  <a16:creationId xmlns:a16="http://schemas.microsoft.com/office/drawing/2014/main" xmlns="" id="{A7A016C5-B6B5-4657-8E1D-97C3535C0359}"/>
                </a:ext>
              </a:extLst>
            </p:cNvPr>
            <p:cNvGrpSpPr/>
            <p:nvPr/>
          </p:nvGrpSpPr>
          <p:grpSpPr>
            <a:xfrm>
              <a:off x="4675600" y="1448538"/>
              <a:ext cx="991152" cy="1955757"/>
              <a:chOff x="3336300" y="1405075"/>
              <a:chExt cx="991152" cy="1955757"/>
            </a:xfrm>
          </p:grpSpPr>
          <p:sp>
            <p:nvSpPr>
              <p:cNvPr id="56" name="Google Shape;1822;p45">
                <a:extLst>
                  <a:ext uri="{FF2B5EF4-FFF2-40B4-BE49-F238E27FC236}">
                    <a16:creationId xmlns:a16="http://schemas.microsoft.com/office/drawing/2014/main" xmlns="" id="{64F7ECCE-C816-4A6F-8EA8-A5227DB5A150}"/>
                  </a:ext>
                </a:extLst>
              </p:cNvPr>
              <p:cNvSpPr/>
              <p:nvPr/>
            </p:nvSpPr>
            <p:spPr>
              <a:xfrm>
                <a:off x="3336300" y="1405075"/>
                <a:ext cx="959602" cy="1241644"/>
              </a:xfrm>
              <a:custGeom>
                <a:avLst/>
                <a:gdLst/>
                <a:ahLst/>
                <a:cxnLst/>
                <a:rect l="l" t="t" r="r" b="b"/>
                <a:pathLst>
                  <a:path w="22384" h="28963" extrusionOk="0">
                    <a:moveTo>
                      <a:pt x="9111" y="1"/>
                    </a:moveTo>
                    <a:cubicBezTo>
                      <a:pt x="7577" y="1"/>
                      <a:pt x="6138" y="1369"/>
                      <a:pt x="5513" y="3314"/>
                    </a:cubicBezTo>
                    <a:cubicBezTo>
                      <a:pt x="4369" y="6959"/>
                      <a:pt x="7050" y="19089"/>
                      <a:pt x="7050" y="19089"/>
                    </a:cubicBezTo>
                    <a:cubicBezTo>
                      <a:pt x="7050" y="19089"/>
                      <a:pt x="6983" y="19096"/>
                      <a:pt x="6873" y="19096"/>
                    </a:cubicBezTo>
                    <a:cubicBezTo>
                      <a:pt x="6381" y="19096"/>
                      <a:pt x="5026" y="18965"/>
                      <a:pt x="4892" y="17536"/>
                    </a:cubicBezTo>
                    <a:cubicBezTo>
                      <a:pt x="4729" y="15803"/>
                      <a:pt x="5432" y="13253"/>
                      <a:pt x="3552" y="13122"/>
                    </a:cubicBezTo>
                    <a:cubicBezTo>
                      <a:pt x="3511" y="13120"/>
                      <a:pt x="3471" y="13119"/>
                      <a:pt x="3431" y="13119"/>
                    </a:cubicBezTo>
                    <a:cubicBezTo>
                      <a:pt x="1615" y="13119"/>
                      <a:pt x="0" y="15629"/>
                      <a:pt x="1279" y="19547"/>
                    </a:cubicBezTo>
                    <a:cubicBezTo>
                      <a:pt x="2587" y="23552"/>
                      <a:pt x="7671" y="25530"/>
                      <a:pt x="7671" y="25530"/>
                    </a:cubicBezTo>
                    <a:lnTo>
                      <a:pt x="9126" y="28963"/>
                    </a:lnTo>
                    <a:lnTo>
                      <a:pt x="17480" y="27900"/>
                    </a:lnTo>
                    <a:lnTo>
                      <a:pt x="16254" y="23241"/>
                    </a:lnTo>
                    <a:cubicBezTo>
                      <a:pt x="16139" y="22800"/>
                      <a:pt x="16368" y="22342"/>
                      <a:pt x="16777" y="22146"/>
                    </a:cubicBezTo>
                    <a:cubicBezTo>
                      <a:pt x="20749" y="20184"/>
                      <a:pt x="22384" y="16621"/>
                      <a:pt x="21599" y="13743"/>
                    </a:cubicBezTo>
                    <a:cubicBezTo>
                      <a:pt x="21258" y="12524"/>
                      <a:pt x="20455" y="11688"/>
                      <a:pt x="19579" y="11688"/>
                    </a:cubicBezTo>
                    <a:cubicBezTo>
                      <a:pt x="18775" y="11688"/>
                      <a:pt x="17909" y="12392"/>
                      <a:pt x="17283" y="14152"/>
                    </a:cubicBezTo>
                    <a:cubicBezTo>
                      <a:pt x="16584" y="16120"/>
                      <a:pt x="15743" y="16960"/>
                      <a:pt x="15001" y="16960"/>
                    </a:cubicBezTo>
                    <a:cubicBezTo>
                      <a:pt x="14355" y="16960"/>
                      <a:pt x="13784" y="16326"/>
                      <a:pt x="13442" y="15247"/>
                    </a:cubicBezTo>
                    <a:cubicBezTo>
                      <a:pt x="12870" y="13498"/>
                      <a:pt x="12821" y="7532"/>
                      <a:pt x="12821" y="4851"/>
                    </a:cubicBezTo>
                    <a:cubicBezTo>
                      <a:pt x="12821" y="3706"/>
                      <a:pt x="12494" y="2562"/>
                      <a:pt x="11807" y="1630"/>
                    </a:cubicBezTo>
                    <a:cubicBezTo>
                      <a:pt x="10976" y="488"/>
                      <a:pt x="10027" y="1"/>
                      <a:pt x="9111" y="1"/>
                    </a:cubicBezTo>
                    <a:close/>
                  </a:path>
                </a:pathLst>
              </a:custGeom>
              <a:solidFill>
                <a:srgbClr val="FDEDC5"/>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7" name="Google Shape;1823;p45">
                <a:extLst>
                  <a:ext uri="{FF2B5EF4-FFF2-40B4-BE49-F238E27FC236}">
                    <a16:creationId xmlns:a16="http://schemas.microsoft.com/office/drawing/2014/main" xmlns="" id="{EBD8283E-A183-4C7E-B07B-D6947ACEF83B}"/>
                  </a:ext>
                </a:extLst>
              </p:cNvPr>
              <p:cNvSpPr/>
              <p:nvPr/>
            </p:nvSpPr>
            <p:spPr>
              <a:xfrm>
                <a:off x="3716293" y="1444815"/>
                <a:ext cx="232012" cy="1132540"/>
              </a:xfrm>
              <a:custGeom>
                <a:avLst/>
                <a:gdLst/>
                <a:ahLst/>
                <a:cxnLst/>
                <a:rect l="l" t="t" r="r" b="b"/>
                <a:pathLst>
                  <a:path w="5412" h="26418" fill="none" extrusionOk="0">
                    <a:moveTo>
                      <a:pt x="1799" y="0"/>
                    </a:moveTo>
                    <a:cubicBezTo>
                      <a:pt x="1799" y="0"/>
                      <a:pt x="1" y="10185"/>
                      <a:pt x="5412" y="26417"/>
                    </a:cubicBezTo>
                  </a:path>
                </a:pathLst>
              </a:custGeom>
              <a:noFill/>
              <a:ln w="10225" cap="flat" cmpd="sng">
                <a:solidFill>
                  <a:srgbClr val="FBE7B6"/>
                </a:solidFill>
                <a:prstDash val="solid"/>
                <a:miter lim="16347"/>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8" name="Google Shape;1824;p45">
                <a:extLst>
                  <a:ext uri="{FF2B5EF4-FFF2-40B4-BE49-F238E27FC236}">
                    <a16:creationId xmlns:a16="http://schemas.microsoft.com/office/drawing/2014/main" xmlns="" id="{016D7E18-30B0-4276-851A-02A8A170E07C}"/>
                  </a:ext>
                </a:extLst>
              </p:cNvPr>
              <p:cNvSpPr/>
              <p:nvPr/>
            </p:nvSpPr>
            <p:spPr>
              <a:xfrm>
                <a:off x="3488529" y="2485472"/>
                <a:ext cx="838923" cy="420555"/>
              </a:xfrm>
              <a:custGeom>
                <a:avLst/>
                <a:gdLst/>
                <a:ahLst/>
                <a:cxnLst/>
                <a:rect l="l" t="t" r="r" b="b"/>
                <a:pathLst>
                  <a:path w="19569" h="9810" extrusionOk="0">
                    <a:moveTo>
                      <a:pt x="19438" y="1"/>
                    </a:moveTo>
                    <a:lnTo>
                      <a:pt x="1" y="4071"/>
                    </a:lnTo>
                    <a:lnTo>
                      <a:pt x="1586" y="9809"/>
                    </a:lnTo>
                    <a:lnTo>
                      <a:pt x="19568" y="6556"/>
                    </a:lnTo>
                    <a:lnTo>
                      <a:pt x="19438" y="1"/>
                    </a:lnTo>
                    <a:close/>
                  </a:path>
                </a:pathLst>
              </a:custGeom>
              <a:solidFill>
                <a:srgbClr val="F7CEDD"/>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9" name="Google Shape;1825;p45">
                <a:extLst>
                  <a:ext uri="{FF2B5EF4-FFF2-40B4-BE49-F238E27FC236}">
                    <a16:creationId xmlns:a16="http://schemas.microsoft.com/office/drawing/2014/main" xmlns="" id="{2CEEAE91-3DA4-4D9A-8EDC-89CBDBBDEDF7}"/>
                  </a:ext>
                </a:extLst>
              </p:cNvPr>
              <p:cNvSpPr/>
              <p:nvPr/>
            </p:nvSpPr>
            <p:spPr>
              <a:xfrm>
                <a:off x="3625196" y="2781915"/>
                <a:ext cx="663713" cy="578916"/>
              </a:xfrm>
              <a:custGeom>
                <a:avLst/>
                <a:gdLst/>
                <a:ahLst/>
                <a:cxnLst/>
                <a:rect l="l" t="t" r="r" b="b"/>
                <a:pathLst>
                  <a:path w="15482" h="13504" extrusionOk="0">
                    <a:moveTo>
                      <a:pt x="14468" y="1"/>
                    </a:moveTo>
                    <a:lnTo>
                      <a:pt x="0" y="2616"/>
                    </a:lnTo>
                    <a:lnTo>
                      <a:pt x="3940" y="13503"/>
                    </a:lnTo>
                    <a:lnTo>
                      <a:pt x="15481" y="11411"/>
                    </a:lnTo>
                    <a:lnTo>
                      <a:pt x="14468" y="1"/>
                    </a:lnTo>
                    <a:close/>
                  </a:path>
                </a:pathLst>
              </a:custGeom>
              <a:solidFill>
                <a:srgbClr val="D3C4E9"/>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60" name="Google Shape;1826;p45">
                <a:extLst>
                  <a:ext uri="{FF2B5EF4-FFF2-40B4-BE49-F238E27FC236}">
                    <a16:creationId xmlns:a16="http://schemas.microsoft.com/office/drawing/2014/main" xmlns="" id="{D4D305BC-A2EA-44A7-93D4-55D78FDCC3FE}"/>
                  </a:ext>
                </a:extLst>
              </p:cNvPr>
              <p:cNvSpPr/>
              <p:nvPr/>
            </p:nvSpPr>
            <p:spPr>
              <a:xfrm>
                <a:off x="3639900" y="1710349"/>
                <a:ext cx="54702" cy="178168"/>
              </a:xfrm>
              <a:custGeom>
                <a:avLst/>
                <a:gdLst/>
                <a:ahLst/>
                <a:cxnLst/>
                <a:rect l="l" t="t" r="r" b="b"/>
                <a:pathLst>
                  <a:path w="1276" h="4156" extrusionOk="0">
                    <a:moveTo>
                      <a:pt x="440" y="1"/>
                    </a:moveTo>
                    <a:cubicBezTo>
                      <a:pt x="430" y="1"/>
                      <a:pt x="420" y="1"/>
                      <a:pt x="409" y="2"/>
                    </a:cubicBezTo>
                    <a:cubicBezTo>
                      <a:pt x="181" y="35"/>
                      <a:pt x="1" y="247"/>
                      <a:pt x="17" y="492"/>
                    </a:cubicBezTo>
                    <a:lnTo>
                      <a:pt x="344" y="3762"/>
                    </a:lnTo>
                    <a:cubicBezTo>
                      <a:pt x="391" y="3981"/>
                      <a:pt x="573" y="4155"/>
                      <a:pt x="804" y="4155"/>
                    </a:cubicBezTo>
                    <a:cubicBezTo>
                      <a:pt x="814" y="4155"/>
                      <a:pt x="824" y="4155"/>
                      <a:pt x="834" y="4154"/>
                    </a:cubicBezTo>
                    <a:cubicBezTo>
                      <a:pt x="1080" y="4105"/>
                      <a:pt x="1276" y="3909"/>
                      <a:pt x="1227" y="3664"/>
                    </a:cubicBezTo>
                    <a:lnTo>
                      <a:pt x="900" y="394"/>
                    </a:lnTo>
                    <a:cubicBezTo>
                      <a:pt x="869" y="175"/>
                      <a:pt x="672" y="1"/>
                      <a:pt x="440" y="1"/>
                    </a:cubicBezTo>
                    <a:close/>
                  </a:path>
                </a:pathLst>
              </a:custGeom>
              <a:solidFill>
                <a:srgbClr val="0000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61" name="Google Shape;1827;p45">
                <a:extLst>
                  <a:ext uri="{FF2B5EF4-FFF2-40B4-BE49-F238E27FC236}">
                    <a16:creationId xmlns:a16="http://schemas.microsoft.com/office/drawing/2014/main" xmlns="" id="{4C682E65-B54C-4C67-B418-467DEBA52CEC}"/>
                  </a:ext>
                </a:extLst>
              </p:cNvPr>
              <p:cNvSpPr/>
              <p:nvPr/>
            </p:nvSpPr>
            <p:spPr>
              <a:xfrm>
                <a:off x="3738714" y="1700532"/>
                <a:ext cx="54016" cy="178168"/>
              </a:xfrm>
              <a:custGeom>
                <a:avLst/>
                <a:gdLst/>
                <a:ahLst/>
                <a:cxnLst/>
                <a:rect l="l" t="t" r="r" b="b"/>
                <a:pathLst>
                  <a:path w="1260" h="4156" extrusionOk="0">
                    <a:moveTo>
                      <a:pt x="440" y="1"/>
                    </a:moveTo>
                    <a:cubicBezTo>
                      <a:pt x="430" y="1"/>
                      <a:pt x="420" y="1"/>
                      <a:pt x="409" y="2"/>
                    </a:cubicBezTo>
                    <a:cubicBezTo>
                      <a:pt x="197" y="51"/>
                      <a:pt x="1" y="247"/>
                      <a:pt x="33" y="492"/>
                    </a:cubicBezTo>
                    <a:lnTo>
                      <a:pt x="344" y="3762"/>
                    </a:lnTo>
                    <a:cubicBezTo>
                      <a:pt x="391" y="3981"/>
                      <a:pt x="588" y="4155"/>
                      <a:pt x="820" y="4155"/>
                    </a:cubicBezTo>
                    <a:cubicBezTo>
                      <a:pt x="830" y="4155"/>
                      <a:pt x="840" y="4155"/>
                      <a:pt x="851" y="4154"/>
                    </a:cubicBezTo>
                    <a:cubicBezTo>
                      <a:pt x="1096" y="4138"/>
                      <a:pt x="1259" y="3909"/>
                      <a:pt x="1227" y="3664"/>
                    </a:cubicBezTo>
                    <a:lnTo>
                      <a:pt x="900" y="394"/>
                    </a:lnTo>
                    <a:cubicBezTo>
                      <a:pt x="868" y="175"/>
                      <a:pt x="672" y="1"/>
                      <a:pt x="440" y="1"/>
                    </a:cubicBezTo>
                    <a:close/>
                  </a:path>
                </a:pathLst>
              </a:custGeom>
              <a:solidFill>
                <a:srgbClr val="0000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62" name="Google Shape;1828;p45">
                <a:extLst>
                  <a:ext uri="{FF2B5EF4-FFF2-40B4-BE49-F238E27FC236}">
                    <a16:creationId xmlns:a16="http://schemas.microsoft.com/office/drawing/2014/main" xmlns="" id="{4CE76C68-F857-49B4-A3A1-56E0FA796B74}"/>
                  </a:ext>
                </a:extLst>
              </p:cNvPr>
              <p:cNvSpPr/>
              <p:nvPr/>
            </p:nvSpPr>
            <p:spPr>
              <a:xfrm>
                <a:off x="3675653" y="1958478"/>
                <a:ext cx="180869" cy="130411"/>
              </a:xfrm>
              <a:custGeom>
                <a:avLst/>
                <a:gdLst/>
                <a:ahLst/>
                <a:cxnLst/>
                <a:rect l="l" t="t" r="r" b="b"/>
                <a:pathLst>
                  <a:path w="4219" h="3042" fill="none" extrusionOk="0">
                    <a:moveTo>
                      <a:pt x="0" y="1407"/>
                    </a:moveTo>
                    <a:cubicBezTo>
                      <a:pt x="0" y="1407"/>
                      <a:pt x="3106" y="3041"/>
                      <a:pt x="4218" y="1"/>
                    </a:cubicBezTo>
                  </a:path>
                </a:pathLst>
              </a:custGeom>
              <a:solidFill>
                <a:srgbClr val="000000"/>
              </a:solidFill>
              <a:ln w="10225" cap="rnd"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63" name="Google Shape;1829;p45">
                <a:extLst>
                  <a:ext uri="{FF2B5EF4-FFF2-40B4-BE49-F238E27FC236}">
                    <a16:creationId xmlns:a16="http://schemas.microsoft.com/office/drawing/2014/main" xmlns="" id="{2E24F60F-870C-400C-B4E8-20FAD9F2A77F}"/>
                  </a:ext>
                </a:extLst>
              </p:cNvPr>
              <p:cNvSpPr/>
              <p:nvPr/>
            </p:nvSpPr>
            <p:spPr>
              <a:xfrm>
                <a:off x="3381313" y="1993545"/>
                <a:ext cx="255848" cy="288044"/>
              </a:xfrm>
              <a:custGeom>
                <a:avLst/>
                <a:gdLst/>
                <a:ahLst/>
                <a:cxnLst/>
                <a:rect l="l" t="t" r="r" b="b"/>
                <a:pathLst>
                  <a:path w="5968" h="6719" fill="none" extrusionOk="0">
                    <a:moveTo>
                      <a:pt x="2649" y="0"/>
                    </a:moveTo>
                    <a:cubicBezTo>
                      <a:pt x="2649" y="0"/>
                      <a:pt x="1" y="5901"/>
                      <a:pt x="5967" y="6719"/>
                    </a:cubicBezTo>
                  </a:path>
                </a:pathLst>
              </a:custGeom>
              <a:noFill/>
              <a:ln w="10225" cap="flat" cmpd="sng">
                <a:solidFill>
                  <a:srgbClr val="FBE7B6"/>
                </a:solidFill>
                <a:prstDash val="solid"/>
                <a:miter lim="16347"/>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64" name="Google Shape;1830;p45">
                <a:extLst>
                  <a:ext uri="{FF2B5EF4-FFF2-40B4-BE49-F238E27FC236}">
                    <a16:creationId xmlns:a16="http://schemas.microsoft.com/office/drawing/2014/main" xmlns="" id="{3F14261F-916F-4BCE-862E-BE09BB17426F}"/>
                  </a:ext>
                </a:extLst>
              </p:cNvPr>
              <p:cNvSpPr/>
              <p:nvPr/>
            </p:nvSpPr>
            <p:spPr>
              <a:xfrm>
                <a:off x="3360307" y="2058021"/>
                <a:ext cx="292245" cy="377042"/>
              </a:xfrm>
              <a:custGeom>
                <a:avLst/>
                <a:gdLst/>
                <a:ahLst/>
                <a:cxnLst/>
                <a:rect l="l" t="t" r="r" b="b"/>
                <a:pathLst>
                  <a:path w="6817" h="8795" fill="none" extrusionOk="0">
                    <a:moveTo>
                      <a:pt x="687" y="0"/>
                    </a:moveTo>
                    <a:cubicBezTo>
                      <a:pt x="687" y="0"/>
                      <a:pt x="0" y="6604"/>
                      <a:pt x="6817" y="8795"/>
                    </a:cubicBezTo>
                  </a:path>
                </a:pathLst>
              </a:custGeom>
              <a:noFill/>
              <a:ln w="10225" cap="flat" cmpd="sng">
                <a:solidFill>
                  <a:srgbClr val="FBE7B6"/>
                </a:solidFill>
                <a:prstDash val="solid"/>
                <a:miter lim="16347"/>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65" name="Google Shape;1831;p45">
                <a:extLst>
                  <a:ext uri="{FF2B5EF4-FFF2-40B4-BE49-F238E27FC236}">
                    <a16:creationId xmlns:a16="http://schemas.microsoft.com/office/drawing/2014/main" xmlns="" id="{34FAC496-0C7E-4F81-9B8F-5CAEE3F36BD3}"/>
                  </a:ext>
                </a:extLst>
              </p:cNvPr>
              <p:cNvSpPr/>
              <p:nvPr/>
            </p:nvSpPr>
            <p:spPr>
              <a:xfrm>
                <a:off x="3950651" y="1917545"/>
                <a:ext cx="200460" cy="262836"/>
              </a:xfrm>
              <a:custGeom>
                <a:avLst/>
                <a:gdLst/>
                <a:ahLst/>
                <a:cxnLst/>
                <a:rect l="l" t="t" r="r" b="b"/>
                <a:pathLst>
                  <a:path w="4676" h="6131" fill="none" extrusionOk="0">
                    <a:moveTo>
                      <a:pt x="4676" y="1"/>
                    </a:moveTo>
                    <a:cubicBezTo>
                      <a:pt x="4676" y="1"/>
                      <a:pt x="3973" y="5853"/>
                      <a:pt x="0" y="6131"/>
                    </a:cubicBezTo>
                  </a:path>
                </a:pathLst>
              </a:custGeom>
              <a:noFill/>
              <a:ln w="10225" cap="flat" cmpd="sng">
                <a:solidFill>
                  <a:srgbClr val="FBE7B6"/>
                </a:solidFill>
                <a:prstDash val="solid"/>
                <a:miter lim="16347"/>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66" name="Google Shape;1832;p45">
                <a:extLst>
                  <a:ext uri="{FF2B5EF4-FFF2-40B4-BE49-F238E27FC236}">
                    <a16:creationId xmlns:a16="http://schemas.microsoft.com/office/drawing/2014/main" xmlns="" id="{387DE678-50F7-4746-81D2-4882E03657FC}"/>
                  </a:ext>
                </a:extLst>
              </p:cNvPr>
              <p:cNvSpPr/>
              <p:nvPr/>
            </p:nvSpPr>
            <p:spPr>
              <a:xfrm>
                <a:off x="3994806" y="2003070"/>
                <a:ext cx="258635" cy="316809"/>
              </a:xfrm>
              <a:custGeom>
                <a:avLst/>
                <a:gdLst/>
                <a:ahLst/>
                <a:cxnLst/>
                <a:rect l="l" t="t" r="r" b="b"/>
                <a:pathLst>
                  <a:path w="6033" h="7390" fill="none" extrusionOk="0">
                    <a:moveTo>
                      <a:pt x="6032" y="0"/>
                    </a:moveTo>
                    <a:cubicBezTo>
                      <a:pt x="6032" y="0"/>
                      <a:pt x="5607" y="5509"/>
                      <a:pt x="0" y="7389"/>
                    </a:cubicBezTo>
                  </a:path>
                </a:pathLst>
              </a:custGeom>
              <a:noFill/>
              <a:ln w="10225" cap="flat" cmpd="sng">
                <a:solidFill>
                  <a:srgbClr val="FBE7B6"/>
                </a:solidFill>
                <a:prstDash val="solid"/>
                <a:miter lim="16347"/>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sp>
        <p:nvSpPr>
          <p:cNvPr id="13" name="Arc 12">
            <a:extLst>
              <a:ext uri="{FF2B5EF4-FFF2-40B4-BE49-F238E27FC236}">
                <a16:creationId xmlns:a16="http://schemas.microsoft.com/office/drawing/2014/main" xmlns="" id="{C846AD06-6F33-46DC-AE2F-ED6BC1E8154A}"/>
              </a:ext>
            </a:extLst>
          </p:cNvPr>
          <p:cNvSpPr/>
          <p:nvPr/>
        </p:nvSpPr>
        <p:spPr>
          <a:xfrm rot="4668581">
            <a:off x="7368115" y="1913034"/>
            <a:ext cx="1208151" cy="1184213"/>
          </a:xfrm>
          <a:prstGeom prst="arc">
            <a:avLst/>
          </a:prstGeom>
        </p:spPr>
        <p:style>
          <a:lnRef idx="1">
            <a:schemeClr val="dk1"/>
          </a:lnRef>
          <a:fillRef idx="0">
            <a:schemeClr val="dk1"/>
          </a:fillRef>
          <a:effectRef idx="0">
            <a:schemeClr val="dk1"/>
          </a:effectRef>
          <a:fontRef idx="minor">
            <a:schemeClr val="tx1"/>
          </a:fontRef>
        </p:style>
        <p:txBody>
          <a:bodyPr rtlCol="0" anchor="ctr"/>
          <a:lstStyle/>
          <a:p>
            <a:pPr algn="ctr"/>
            <a:endParaRPr lang="en-US"/>
          </a:p>
        </p:txBody>
      </p:sp>
      <p:sp>
        <p:nvSpPr>
          <p:cNvPr id="68" name="Google Shape;952;p37">
            <a:extLst>
              <a:ext uri="{FF2B5EF4-FFF2-40B4-BE49-F238E27FC236}">
                <a16:creationId xmlns:a16="http://schemas.microsoft.com/office/drawing/2014/main" xmlns="" id="{42F7C639-C305-4AE2-9183-A894020C5464}"/>
              </a:ext>
            </a:extLst>
          </p:cNvPr>
          <p:cNvSpPr txBox="1">
            <a:spLocks/>
          </p:cNvSpPr>
          <p:nvPr/>
        </p:nvSpPr>
        <p:spPr>
          <a:xfrm>
            <a:off x="683918" y="491506"/>
            <a:ext cx="4078293" cy="399900"/>
          </a:xfrm>
          <a:prstGeom prst="rect">
            <a:avLst/>
          </a:prstGeom>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r>
              <a:rPr lang="en-US" sz="6600">
                <a:solidFill>
                  <a:schemeClr val="tx2">
                    <a:lumMod val="50000"/>
                  </a:schemeClr>
                </a:solidFill>
                <a:latin typeface="Calisto MT" panose="02040603050505030304" pitchFamily="18" charset="0"/>
              </a:rPr>
              <a:t>Ý nghĩa</a:t>
            </a:r>
          </a:p>
        </p:txBody>
      </p:sp>
      <p:sp>
        <p:nvSpPr>
          <p:cNvPr id="70" name="Arc 69">
            <a:extLst>
              <a:ext uri="{FF2B5EF4-FFF2-40B4-BE49-F238E27FC236}">
                <a16:creationId xmlns:a16="http://schemas.microsoft.com/office/drawing/2014/main" xmlns="" id="{7639E704-B8B1-4242-850A-4ED135210428}"/>
              </a:ext>
            </a:extLst>
          </p:cNvPr>
          <p:cNvSpPr/>
          <p:nvPr/>
        </p:nvSpPr>
        <p:spPr>
          <a:xfrm rot="15786554">
            <a:off x="5598866" y="1925188"/>
            <a:ext cx="1208151" cy="1184213"/>
          </a:xfrm>
          <a:prstGeom prst="arc">
            <a:avLst/>
          </a:prstGeom>
        </p:spPr>
        <p:style>
          <a:lnRef idx="1">
            <a:schemeClr val="dk1"/>
          </a:lnRef>
          <a:fillRef idx="0">
            <a:schemeClr val="dk1"/>
          </a:fillRef>
          <a:effectRef idx="0">
            <a:schemeClr val="dk1"/>
          </a:effectRef>
          <a:fontRef idx="minor">
            <a:schemeClr val="tx1"/>
          </a:fontRef>
        </p:style>
        <p:txBody>
          <a:bodyPr rtlCol="0" anchor="ctr"/>
          <a:lstStyle/>
          <a:p>
            <a:pPr algn="ctr"/>
            <a:endParaRPr lang="en-US"/>
          </a:p>
        </p:txBody>
      </p:sp>
      <p:pic>
        <p:nvPicPr>
          <p:cNvPr id="71" name="Google Shape;242;p38">
            <a:extLst>
              <a:ext uri="{FF2B5EF4-FFF2-40B4-BE49-F238E27FC236}">
                <a16:creationId xmlns:a16="http://schemas.microsoft.com/office/drawing/2014/main" xmlns="" id="{D9A74EFD-1247-4E4C-BBCA-3DCD2B1AC975}"/>
              </a:ext>
            </a:extLst>
          </p:cNvPr>
          <p:cNvPicPr preferRelativeResize="0"/>
          <p:nvPr/>
        </p:nvPicPr>
        <p:blipFill>
          <a:blip r:embed="rId3">
            <a:alphaModFix/>
          </a:blip>
          <a:stretch>
            <a:fillRect/>
          </a:stretch>
        </p:blipFill>
        <p:spPr>
          <a:xfrm rot="1242600">
            <a:off x="5911544" y="419359"/>
            <a:ext cx="784167" cy="911639"/>
          </a:xfrm>
          <a:prstGeom prst="rect">
            <a:avLst/>
          </a:prstGeom>
          <a:noFill/>
          <a:ln>
            <a:noFill/>
          </a:ln>
        </p:spPr>
      </p:pic>
      <p:pic>
        <p:nvPicPr>
          <p:cNvPr id="128" name="Google Shape;856;p67">
            <a:extLst>
              <a:ext uri="{FF2B5EF4-FFF2-40B4-BE49-F238E27FC236}">
                <a16:creationId xmlns:a16="http://schemas.microsoft.com/office/drawing/2014/main" xmlns="" id="{234CC33A-5448-417B-894C-1BF4BE14A595}"/>
              </a:ext>
            </a:extLst>
          </p:cNvPr>
          <p:cNvPicPr preferRelativeResize="0"/>
          <p:nvPr/>
        </p:nvPicPr>
        <p:blipFill>
          <a:blip r:embed="rId4">
            <a:alphaModFix/>
          </a:blip>
          <a:stretch>
            <a:fillRect/>
          </a:stretch>
        </p:blipFill>
        <p:spPr>
          <a:xfrm rot="1004949">
            <a:off x="2501943" y="3463142"/>
            <a:ext cx="919910" cy="1060504"/>
          </a:xfrm>
          <a:prstGeom prst="rect">
            <a:avLst/>
          </a:prstGeom>
          <a:noFill/>
          <a:ln>
            <a:noFill/>
          </a:ln>
        </p:spPr>
      </p:pic>
      <p:pic>
        <p:nvPicPr>
          <p:cNvPr id="129" name="Google Shape;846;p66">
            <a:extLst>
              <a:ext uri="{FF2B5EF4-FFF2-40B4-BE49-F238E27FC236}">
                <a16:creationId xmlns:a16="http://schemas.microsoft.com/office/drawing/2014/main" xmlns="" id="{9B8AB677-8172-4D57-BEDD-571E9A8511BC}"/>
              </a:ext>
            </a:extLst>
          </p:cNvPr>
          <p:cNvPicPr preferRelativeResize="0"/>
          <p:nvPr/>
        </p:nvPicPr>
        <p:blipFill>
          <a:blip r:embed="rId5">
            <a:alphaModFix/>
          </a:blip>
          <a:stretch>
            <a:fillRect/>
          </a:stretch>
        </p:blipFill>
        <p:spPr>
          <a:xfrm rot="19534771" flipH="1">
            <a:off x="2090134" y="3525957"/>
            <a:ext cx="947711" cy="1091385"/>
          </a:xfrm>
          <a:prstGeom prst="rect">
            <a:avLst/>
          </a:prstGeom>
          <a:noFill/>
          <a:ln>
            <a:noFill/>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48"/>
                                        </p:tgtEl>
                                        <p:attrNameLst>
                                          <p:attrName>style.visibility</p:attrName>
                                        </p:attrNameLst>
                                      </p:cBhvr>
                                      <p:to>
                                        <p:strVal val="visible"/>
                                      </p:to>
                                    </p:set>
                                    <p:animEffect transition="in" filter="fade">
                                      <p:cBhvr>
                                        <p:cTn id="7" dur="500"/>
                                        <p:tgtEl>
                                          <p:spTgt spid="48"/>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50"/>
                                        </p:tgtEl>
                                        <p:attrNameLst>
                                          <p:attrName>style.visibility</p:attrName>
                                        </p:attrNameLst>
                                      </p:cBhvr>
                                      <p:to>
                                        <p:strVal val="visible"/>
                                      </p:to>
                                    </p:set>
                                    <p:animEffect transition="in" filter="fade">
                                      <p:cBhvr>
                                        <p:cTn id="12" dur="500"/>
                                        <p:tgtEl>
                                          <p:spTgt spid="50"/>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52"/>
                                        </p:tgtEl>
                                        <p:attrNameLst>
                                          <p:attrName>style.visibility</p:attrName>
                                        </p:attrNameLst>
                                      </p:cBhvr>
                                      <p:to>
                                        <p:strVal val="visible"/>
                                      </p:to>
                                    </p:set>
                                    <p:animEffect transition="in" filter="fade">
                                      <p:cBhvr>
                                        <p:cTn id="17" dur="500"/>
                                        <p:tgtEl>
                                          <p:spTgt spid="5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 grpId="0"/>
      <p:bldP spid="50" grpId="0"/>
      <p:bldP spid="52"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5325"/>
        <p:cNvGrpSpPr/>
        <p:nvPr/>
      </p:nvGrpSpPr>
      <p:grpSpPr>
        <a:xfrm>
          <a:off x="0" y="0"/>
          <a:ext cx="0" cy="0"/>
          <a:chOff x="0" y="0"/>
          <a:chExt cx="0" cy="0"/>
        </a:xfrm>
      </p:grpSpPr>
      <p:sp>
        <p:nvSpPr>
          <p:cNvPr id="2" name="Rectangle 1"/>
          <p:cNvSpPr/>
          <p:nvPr/>
        </p:nvSpPr>
        <p:spPr>
          <a:xfrm>
            <a:off x="684486" y="508577"/>
            <a:ext cx="3429000" cy="2062103"/>
          </a:xfrm>
          <a:prstGeom prst="rect">
            <a:avLst/>
          </a:prstGeom>
        </p:spPr>
        <p:txBody>
          <a:bodyPr wrap="square">
            <a:spAutoFit/>
          </a:bodyPr>
          <a:lstStyle/>
          <a:p>
            <a:r>
              <a:rPr lang="en-US" sz="1600" dirty="0">
                <a:solidFill>
                  <a:srgbClr val="FF0000"/>
                </a:solidFill>
                <a:latin typeface="Times New Roman" panose="02020603050405020304" pitchFamily="18" charset="0"/>
                <a:cs typeface="Times New Roman" panose="02020603050405020304" pitchFamily="18" charset="0"/>
              </a:rPr>
              <a:t>*</a:t>
            </a:r>
            <a:r>
              <a:rPr lang="vi-VN" sz="1600" dirty="0" smtClean="0">
                <a:solidFill>
                  <a:srgbClr val="FF0000"/>
                </a:solidFill>
                <a:latin typeface="Times New Roman" panose="02020603050405020304" pitchFamily="18" charset="0"/>
                <a:cs typeface="Times New Roman" panose="02020603050405020304" pitchFamily="18" charset="0"/>
              </a:rPr>
              <a:t>Lúc </a:t>
            </a:r>
            <a:r>
              <a:rPr lang="vi-VN" sz="1600" dirty="0">
                <a:solidFill>
                  <a:srgbClr val="FF0000"/>
                </a:solidFill>
                <a:latin typeface="Times New Roman" panose="02020603050405020304" pitchFamily="18" charset="0"/>
                <a:cs typeface="Times New Roman" panose="02020603050405020304" pitchFamily="18" charset="0"/>
              </a:rPr>
              <a:t>mới nghe tin : </a:t>
            </a:r>
          </a:p>
          <a:p>
            <a:r>
              <a:rPr lang="vi-VN" sz="1600" dirty="0">
                <a:latin typeface="Times New Roman" panose="02020603050405020304" pitchFamily="18" charset="0"/>
                <a:cs typeface="Times New Roman" panose="02020603050405020304" pitchFamily="18" charset="0"/>
              </a:rPr>
              <a:t>+ </a:t>
            </a:r>
            <a:r>
              <a:rPr lang="en-US" sz="1600" dirty="0" smtClean="0">
                <a:latin typeface="Times New Roman" panose="02020603050405020304" pitchFamily="18" charset="0"/>
                <a:cs typeface="Times New Roman" panose="02020603050405020304" pitchFamily="18" charset="0"/>
              </a:rPr>
              <a:t>C</a:t>
            </a:r>
            <a:r>
              <a:rPr lang="vi-VN" sz="1600" dirty="0" smtClean="0">
                <a:latin typeface="Times New Roman" panose="02020603050405020304" pitchFamily="18" charset="0"/>
                <a:cs typeface="Times New Roman" panose="02020603050405020304" pitchFamily="18" charset="0"/>
              </a:rPr>
              <a:t>ổ </a:t>
            </a:r>
            <a:r>
              <a:rPr lang="vi-VN" sz="1600" dirty="0">
                <a:latin typeface="Times New Roman" panose="02020603050405020304" pitchFamily="18" charset="0"/>
                <a:cs typeface="Times New Roman" panose="02020603050405020304" pitchFamily="18" charset="0"/>
              </a:rPr>
              <a:t>họng ông nghẹn ắng lại , da </a:t>
            </a:r>
            <a:r>
              <a:rPr lang="vi-VN" sz="1600" dirty="0" smtClean="0">
                <a:latin typeface="Times New Roman" panose="02020603050405020304" pitchFamily="18" charset="0"/>
                <a:cs typeface="Times New Roman" panose="02020603050405020304" pitchFamily="18" charset="0"/>
              </a:rPr>
              <a:t>m</a:t>
            </a:r>
            <a:r>
              <a:rPr lang="en-US" sz="1600" dirty="0" err="1" smtClean="0">
                <a:latin typeface="Times New Roman" panose="02020603050405020304" pitchFamily="18" charset="0"/>
                <a:cs typeface="Times New Roman" panose="02020603050405020304" pitchFamily="18" charset="0"/>
              </a:rPr>
              <a:t>ặt</a:t>
            </a:r>
            <a:r>
              <a:rPr lang="vi-VN" sz="1600" dirty="0" smtClean="0">
                <a:latin typeface="Times New Roman" panose="02020603050405020304" pitchFamily="18" charset="0"/>
                <a:cs typeface="Times New Roman" panose="02020603050405020304" pitchFamily="18" charset="0"/>
              </a:rPr>
              <a:t> </a:t>
            </a:r>
            <a:r>
              <a:rPr lang="vi-VN" sz="1600" dirty="0">
                <a:latin typeface="Times New Roman" panose="02020603050405020304" pitchFamily="18" charset="0"/>
                <a:cs typeface="Times New Roman" panose="02020603050405020304" pitchFamily="18" charset="0"/>
              </a:rPr>
              <a:t>tê rân rân , ông lặng đi tưởng chừng như không thở được </a:t>
            </a:r>
            <a:r>
              <a:rPr lang="en-US" sz="1600" dirty="0">
                <a:latin typeface="Times New Roman" panose="02020603050405020304" pitchFamily="18" charset="0"/>
                <a:cs typeface="Times New Roman" panose="02020603050405020304" pitchFamily="18" charset="0"/>
              </a:rPr>
              <a:t>( </a:t>
            </a:r>
            <a:r>
              <a:rPr lang="en-US" sz="1600" b="1" dirty="0" err="1">
                <a:latin typeface="Times New Roman" panose="02020603050405020304" pitchFamily="18" charset="0"/>
                <a:cs typeface="Times New Roman" panose="02020603050405020304" pitchFamily="18" charset="0"/>
              </a:rPr>
              <a:t>cảm</a:t>
            </a:r>
            <a:r>
              <a:rPr lang="en-US" sz="1600" b="1" dirty="0">
                <a:latin typeface="Times New Roman" panose="02020603050405020304" pitchFamily="18" charset="0"/>
                <a:cs typeface="Times New Roman" panose="02020603050405020304" pitchFamily="18" charset="0"/>
              </a:rPr>
              <a:t> </a:t>
            </a:r>
            <a:r>
              <a:rPr lang="en-US" sz="1600" b="1" dirty="0" err="1">
                <a:latin typeface="Times New Roman" panose="02020603050405020304" pitchFamily="18" charset="0"/>
                <a:cs typeface="Times New Roman" panose="02020603050405020304" pitchFamily="18" charset="0"/>
              </a:rPr>
              <a:t>giác</a:t>
            </a:r>
            <a:r>
              <a:rPr lang="en-US" sz="1600" b="1" dirty="0">
                <a:latin typeface="Times New Roman" panose="02020603050405020304" pitchFamily="18" charset="0"/>
                <a:cs typeface="Times New Roman" panose="02020603050405020304" pitchFamily="18" charset="0"/>
              </a:rPr>
              <a:t> : </a:t>
            </a:r>
            <a:r>
              <a:rPr lang="en-US" sz="1600" b="1" dirty="0" err="1">
                <a:latin typeface="Times New Roman" panose="02020603050405020304" pitchFamily="18" charset="0"/>
                <a:cs typeface="Times New Roman" panose="02020603050405020304" pitchFamily="18" charset="0"/>
              </a:rPr>
              <a:t>đau</a:t>
            </a:r>
            <a:r>
              <a:rPr lang="en-US" sz="1600" b="1" dirty="0">
                <a:latin typeface="Times New Roman" panose="02020603050405020304" pitchFamily="18" charset="0"/>
                <a:cs typeface="Times New Roman" panose="02020603050405020304" pitchFamily="18" charset="0"/>
              </a:rPr>
              <a:t> </a:t>
            </a:r>
            <a:r>
              <a:rPr lang="en-US" sz="1600" b="1" dirty="0" err="1">
                <a:latin typeface="Times New Roman" panose="02020603050405020304" pitchFamily="18" charset="0"/>
                <a:cs typeface="Times New Roman" panose="02020603050405020304" pitchFamily="18" charset="0"/>
              </a:rPr>
              <a:t>đớn</a:t>
            </a:r>
            <a:r>
              <a:rPr lang="en-US" sz="1600" b="1" dirty="0">
                <a:latin typeface="Times New Roman" panose="02020603050405020304" pitchFamily="18" charset="0"/>
                <a:cs typeface="Times New Roman" panose="02020603050405020304" pitchFamily="18" charset="0"/>
              </a:rPr>
              <a:t> </a:t>
            </a:r>
            <a:r>
              <a:rPr lang="en-US" sz="1600" b="1" dirty="0" err="1">
                <a:latin typeface="Times New Roman" panose="02020603050405020304" pitchFamily="18" charset="0"/>
                <a:cs typeface="Times New Roman" panose="02020603050405020304" pitchFamily="18" charset="0"/>
              </a:rPr>
              <a:t>đến</a:t>
            </a:r>
            <a:r>
              <a:rPr lang="en-US" sz="1600" b="1" dirty="0">
                <a:latin typeface="Times New Roman" panose="02020603050405020304" pitchFamily="18" charset="0"/>
                <a:cs typeface="Times New Roman" panose="02020603050405020304" pitchFamily="18" charset="0"/>
              </a:rPr>
              <a:t> </a:t>
            </a:r>
            <a:r>
              <a:rPr lang="en-US" sz="1600" b="1" dirty="0" err="1">
                <a:latin typeface="Times New Roman" panose="02020603050405020304" pitchFamily="18" charset="0"/>
                <a:cs typeface="Times New Roman" panose="02020603050405020304" pitchFamily="18" charset="0"/>
              </a:rPr>
              <a:t>bàng</a:t>
            </a:r>
            <a:r>
              <a:rPr lang="en-US" sz="1600" b="1" dirty="0">
                <a:latin typeface="Times New Roman" panose="02020603050405020304" pitchFamily="18" charset="0"/>
                <a:cs typeface="Times New Roman" panose="02020603050405020304" pitchFamily="18" charset="0"/>
              </a:rPr>
              <a:t> </a:t>
            </a:r>
            <a:r>
              <a:rPr lang="en-US" sz="1600" b="1" dirty="0" err="1">
                <a:latin typeface="Times New Roman" panose="02020603050405020304" pitchFamily="18" charset="0"/>
                <a:cs typeface="Times New Roman" panose="02020603050405020304" pitchFamily="18" charset="0"/>
              </a:rPr>
              <a:t>hoàng</a:t>
            </a:r>
            <a:r>
              <a:rPr lang="en-US" sz="1600" b="1" dirty="0">
                <a:latin typeface="Times New Roman" panose="02020603050405020304" pitchFamily="18" charset="0"/>
                <a:cs typeface="Times New Roman" panose="02020603050405020304" pitchFamily="18" charset="0"/>
              </a:rPr>
              <a:t> , </a:t>
            </a:r>
            <a:r>
              <a:rPr lang="en-US" sz="1600" b="1" dirty="0" err="1">
                <a:latin typeface="Times New Roman" panose="02020603050405020304" pitchFamily="18" charset="0"/>
                <a:cs typeface="Times New Roman" panose="02020603050405020304" pitchFamily="18" charset="0"/>
              </a:rPr>
              <a:t>chết</a:t>
            </a:r>
            <a:r>
              <a:rPr lang="en-US" sz="1600" b="1" dirty="0">
                <a:latin typeface="Times New Roman" panose="02020603050405020304" pitchFamily="18" charset="0"/>
                <a:cs typeface="Times New Roman" panose="02020603050405020304" pitchFamily="18" charset="0"/>
              </a:rPr>
              <a:t> </a:t>
            </a:r>
            <a:r>
              <a:rPr lang="en-US" sz="1600" b="1" dirty="0" err="1">
                <a:latin typeface="Times New Roman" panose="02020603050405020304" pitchFamily="18" charset="0"/>
                <a:cs typeface="Times New Roman" panose="02020603050405020304" pitchFamily="18" charset="0"/>
              </a:rPr>
              <a:t>lặng</a:t>
            </a:r>
            <a:r>
              <a:rPr lang="en-US" sz="1600" dirty="0">
                <a:latin typeface="Times New Roman" panose="02020603050405020304" pitchFamily="18" charset="0"/>
                <a:cs typeface="Times New Roman" panose="02020603050405020304" pitchFamily="18" charset="0"/>
              </a:rPr>
              <a:t> </a:t>
            </a:r>
            <a:r>
              <a:rPr lang="en-US" sz="1600" dirty="0" smtClean="0">
                <a:latin typeface="Times New Roman" panose="02020603050405020304" pitchFamily="18" charset="0"/>
                <a:cs typeface="Times New Roman" panose="02020603050405020304" pitchFamily="18" charset="0"/>
              </a:rPr>
              <a:t>). </a:t>
            </a:r>
            <a:endParaRPr lang="vi-VN" sz="1600" dirty="0">
              <a:latin typeface="Times New Roman" panose="02020603050405020304" pitchFamily="18" charset="0"/>
              <a:cs typeface="Times New Roman" panose="02020603050405020304" pitchFamily="18" charset="0"/>
            </a:endParaRPr>
          </a:p>
          <a:p>
            <a:endParaRPr lang="en-US" sz="1600" dirty="0" smtClean="0">
              <a:solidFill>
                <a:srgbClr val="FF0000"/>
              </a:solidFill>
              <a:latin typeface="Times New Roman" panose="02020603050405020304" pitchFamily="18" charset="0"/>
              <a:cs typeface="Times New Roman" panose="02020603050405020304" pitchFamily="18" charset="0"/>
            </a:endParaRPr>
          </a:p>
          <a:p>
            <a:r>
              <a:rPr lang="en-US" sz="1600" b="1" dirty="0" smtClean="0">
                <a:solidFill>
                  <a:srgbClr val="FF0000"/>
                </a:solidFill>
                <a:latin typeface="Times New Roman" panose="02020603050405020304" pitchFamily="18" charset="0"/>
                <a:cs typeface="Times New Roman" panose="02020603050405020304" pitchFamily="18" charset="0"/>
              </a:rPr>
              <a:t>-&gt;</a:t>
            </a:r>
            <a:r>
              <a:rPr lang="vi-VN" sz="1600" b="1" dirty="0" smtClean="0">
                <a:solidFill>
                  <a:srgbClr val="FF0000"/>
                </a:solidFill>
                <a:latin typeface="Times New Roman" panose="02020603050405020304" pitchFamily="18" charset="0"/>
                <a:cs typeface="Times New Roman" panose="02020603050405020304" pitchFamily="18" charset="0"/>
              </a:rPr>
              <a:t> </a:t>
            </a:r>
            <a:r>
              <a:rPr lang="vi-VN" sz="1600" b="1" dirty="0">
                <a:solidFill>
                  <a:srgbClr val="FF0000"/>
                </a:solidFill>
                <a:latin typeface="Times New Roman" panose="02020603050405020304" pitchFamily="18" charset="0"/>
                <a:cs typeface="Times New Roman" panose="02020603050405020304" pitchFamily="18" charset="0"/>
              </a:rPr>
              <a:t>Ông đang ở trong một trạng thái bất ngờ , đột ngột , hoảng hốt </a:t>
            </a:r>
            <a:r>
              <a:rPr lang="vi-VN" sz="1600" b="1" dirty="0" smtClean="0">
                <a:solidFill>
                  <a:srgbClr val="FF0000"/>
                </a:solidFill>
                <a:latin typeface="Times New Roman" panose="02020603050405020304" pitchFamily="18" charset="0"/>
                <a:cs typeface="Times New Roman" panose="02020603050405020304" pitchFamily="18" charset="0"/>
              </a:rPr>
              <a:t>.</a:t>
            </a:r>
            <a:endParaRPr lang="vi-VN" sz="1600" b="1" dirty="0">
              <a:solidFill>
                <a:srgbClr val="FF0000"/>
              </a:solidFill>
              <a:latin typeface="Times New Roman" panose="02020603050405020304" pitchFamily="18" charset="0"/>
              <a:cs typeface="Times New Roman" panose="02020603050405020304" pitchFamily="18" charset="0"/>
            </a:endParaRPr>
          </a:p>
        </p:txBody>
      </p:sp>
      <p:cxnSp>
        <p:nvCxnSpPr>
          <p:cNvPr id="4" name="Straight Connector 3"/>
          <p:cNvCxnSpPr/>
          <p:nvPr/>
        </p:nvCxnSpPr>
        <p:spPr>
          <a:xfrm>
            <a:off x="4495800" y="514350"/>
            <a:ext cx="0" cy="4114800"/>
          </a:xfrm>
          <a:prstGeom prst="line">
            <a:avLst/>
          </a:prstGeom>
          <a:ln>
            <a:solidFill>
              <a:schemeClr val="tx1">
                <a:lumMod val="50000"/>
              </a:schemeClr>
            </a:solidFill>
          </a:ln>
        </p:spPr>
        <p:style>
          <a:lnRef idx="1">
            <a:schemeClr val="accent1"/>
          </a:lnRef>
          <a:fillRef idx="0">
            <a:schemeClr val="accent1"/>
          </a:fillRef>
          <a:effectRef idx="0">
            <a:schemeClr val="accent1"/>
          </a:effectRef>
          <a:fontRef idx="minor">
            <a:schemeClr val="tx1"/>
          </a:fontRef>
        </p:style>
      </p:cxnSp>
      <p:pic>
        <p:nvPicPr>
          <p:cNvPr id="3074"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34258" y="2582749"/>
            <a:ext cx="3279228" cy="1846508"/>
          </a:xfrm>
          <a:prstGeom prst="rect">
            <a:avLst/>
          </a:prstGeom>
          <a:ln/>
          <a:effectLst>
            <a:outerShdw blurRad="40000" dist="20000" dir="5400000" rotWithShape="0">
              <a:srgbClr val="000000">
                <a:alpha val="38000"/>
              </a:srgbClr>
            </a:outerShdw>
            <a:softEdge rad="63500"/>
          </a:effectLst>
        </p:spPr>
        <p:style>
          <a:lnRef idx="1">
            <a:schemeClr val="accent3"/>
          </a:lnRef>
          <a:fillRef idx="2">
            <a:schemeClr val="accent3"/>
          </a:fillRef>
          <a:effectRef idx="1">
            <a:schemeClr val="accent3"/>
          </a:effectRef>
          <a:fontRef idx="minor">
            <a:schemeClr val="dk1"/>
          </a:fontRef>
        </p:style>
      </p:pic>
      <p:sp>
        <p:nvSpPr>
          <p:cNvPr id="5" name="Rectangle 4"/>
          <p:cNvSpPr/>
          <p:nvPr/>
        </p:nvSpPr>
        <p:spPr>
          <a:xfrm>
            <a:off x="4953000" y="3028950"/>
            <a:ext cx="3429000" cy="1077218"/>
          </a:xfrm>
          <a:prstGeom prst="rect">
            <a:avLst/>
          </a:prstGeom>
        </p:spPr>
        <p:txBody>
          <a:bodyPr wrap="square">
            <a:spAutoFit/>
          </a:bodyPr>
          <a:lstStyle/>
          <a:p>
            <a:r>
              <a:rPr lang="en-US" sz="1600" dirty="0">
                <a:solidFill>
                  <a:srgbClr val="FF0000"/>
                </a:solidFill>
                <a:latin typeface="+mj-lt"/>
              </a:rPr>
              <a:t>*</a:t>
            </a:r>
            <a:r>
              <a:rPr lang="vi-VN" sz="1600" dirty="0" smtClean="0">
                <a:solidFill>
                  <a:srgbClr val="FF0000"/>
                </a:solidFill>
                <a:latin typeface="+mj-lt"/>
              </a:rPr>
              <a:t>Trên </a:t>
            </a:r>
            <a:r>
              <a:rPr lang="vi-VN" sz="1600" dirty="0">
                <a:solidFill>
                  <a:srgbClr val="FF0000"/>
                </a:solidFill>
                <a:latin typeface="+mj-lt"/>
              </a:rPr>
              <a:t>đường trở </a:t>
            </a:r>
            <a:r>
              <a:rPr lang="vi-VN" sz="1600" dirty="0" smtClean="0">
                <a:solidFill>
                  <a:srgbClr val="FF0000"/>
                </a:solidFill>
                <a:latin typeface="+mj-lt"/>
              </a:rPr>
              <a:t>về</a:t>
            </a:r>
            <a:r>
              <a:rPr lang="en-US" sz="1600" dirty="0" smtClean="0">
                <a:solidFill>
                  <a:srgbClr val="FF0000"/>
                </a:solidFill>
                <a:latin typeface="+mj-lt"/>
              </a:rPr>
              <a:t>:</a:t>
            </a:r>
          </a:p>
          <a:p>
            <a:r>
              <a:rPr lang="en-US" sz="1600" dirty="0">
                <a:latin typeface="+mj-lt"/>
              </a:rPr>
              <a:t>-</a:t>
            </a:r>
            <a:r>
              <a:rPr lang="vi-VN" sz="1600" dirty="0" smtClean="0">
                <a:latin typeface="+mj-lt"/>
              </a:rPr>
              <a:t> </a:t>
            </a:r>
            <a:r>
              <a:rPr lang="en-US" sz="1600" dirty="0">
                <a:latin typeface="Times New Roman" panose="02020603050405020304" pitchFamily="18" charset="0"/>
                <a:cs typeface="Times New Roman" panose="02020603050405020304" pitchFamily="18" charset="0"/>
              </a:rPr>
              <a:t>Ô</a:t>
            </a:r>
            <a:r>
              <a:rPr lang="vi-VN" sz="1600" dirty="0" smtClean="0">
                <a:latin typeface="+mj-lt"/>
              </a:rPr>
              <a:t>ng </a:t>
            </a:r>
            <a:r>
              <a:rPr lang="vi-VN" sz="1600" dirty="0">
                <a:latin typeface="+mj-lt"/>
              </a:rPr>
              <a:t>chỉ dám cúi gằm mặt xuống đất không dám ngẩng mặt nhìn ai </a:t>
            </a:r>
            <a:endParaRPr lang="en-US" sz="1600" dirty="0" smtClean="0">
              <a:latin typeface="+mj-lt"/>
            </a:endParaRPr>
          </a:p>
          <a:p>
            <a:r>
              <a:rPr lang="en-US" sz="1600" b="1" dirty="0">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T</a:t>
            </a:r>
            <a:r>
              <a:rPr lang="en-US" sz="1600" b="1" dirty="0" err="1" smtClean="0">
                <a:solidFill>
                  <a:srgbClr val="FF0000"/>
                </a:solidFill>
                <a:latin typeface="Times New Roman" panose="02020603050405020304" pitchFamily="18" charset="0"/>
                <a:cs typeface="Times New Roman" panose="02020603050405020304" pitchFamily="18" charset="0"/>
              </a:rPr>
              <a:t>âm</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trạng</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xấu</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hổ</a:t>
            </a:r>
            <a:r>
              <a:rPr lang="en-US" sz="1600" b="1" dirty="0">
                <a:solidFill>
                  <a:srgbClr val="FF0000"/>
                </a:solidFill>
                <a:latin typeface="Times New Roman" panose="02020603050405020304" pitchFamily="18" charset="0"/>
                <a:cs typeface="Times New Roman" panose="02020603050405020304" pitchFamily="18" charset="0"/>
              </a:rPr>
              <a:t> , </a:t>
            </a:r>
            <a:r>
              <a:rPr lang="en-US" sz="1600" b="1" dirty="0" err="1">
                <a:solidFill>
                  <a:srgbClr val="FF0000"/>
                </a:solidFill>
                <a:latin typeface="Times New Roman" panose="02020603050405020304" pitchFamily="18" charset="0"/>
                <a:cs typeface="Times New Roman" panose="02020603050405020304" pitchFamily="18" charset="0"/>
              </a:rPr>
              <a:t>tủi</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smtClean="0">
                <a:solidFill>
                  <a:srgbClr val="FF0000"/>
                </a:solidFill>
                <a:latin typeface="Times New Roman" panose="02020603050405020304" pitchFamily="18" charset="0"/>
                <a:cs typeface="Times New Roman" panose="02020603050405020304" pitchFamily="18" charset="0"/>
              </a:rPr>
              <a:t>nhục</a:t>
            </a:r>
            <a:r>
              <a:rPr lang="en-US" sz="1600" b="1" dirty="0">
                <a:solidFill>
                  <a:srgbClr val="FF0000"/>
                </a:solidFill>
                <a:latin typeface="Times New Roman" panose="02020603050405020304" pitchFamily="18" charset="0"/>
                <a:cs typeface="Times New Roman" panose="02020603050405020304" pitchFamily="18" charset="0"/>
              </a:rPr>
              <a:t>.</a:t>
            </a:r>
            <a:endParaRPr lang="en-US" sz="1600" dirty="0" smtClean="0">
              <a:solidFill>
                <a:srgbClr val="FF0000"/>
              </a:solidFill>
              <a:latin typeface="Times New Roman" panose="02020603050405020304" pitchFamily="18" charset="0"/>
              <a:cs typeface="Times New Roman" panose="02020603050405020304" pitchFamily="18" charset="0"/>
            </a:endParaRPr>
          </a:p>
        </p:txBody>
      </p:sp>
      <p:pic>
        <p:nvPicPr>
          <p:cNvPr id="3075" name="Picture 3"/>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029200" y="666750"/>
            <a:ext cx="3124200" cy="2057400"/>
          </a:xfrm>
          <a:prstGeom prst="rect">
            <a:avLst/>
          </a:prstGeom>
          <a:noFill/>
          <a:ln>
            <a:noFill/>
          </a:ln>
          <a:effectLst>
            <a:outerShdw dist="35921" dir="2700000" algn="ctr" rotWithShape="0">
              <a:schemeClr val="bg2"/>
            </a:outerShdw>
            <a:softEdge rad="63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712664461"/>
      </p:ext>
    </p:extLst>
  </p:cSld>
  <p:clrMapOvr>
    <a:masterClrMapping/>
  </p:clrMapOvr>
  <p:transition spd="slow">
    <p:wipe/>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5331"/>
        <p:cNvGrpSpPr/>
        <p:nvPr/>
      </p:nvGrpSpPr>
      <p:grpSpPr>
        <a:xfrm>
          <a:off x="0" y="0"/>
          <a:ext cx="0" cy="0"/>
          <a:chOff x="0" y="0"/>
          <a:chExt cx="0" cy="0"/>
        </a:xfrm>
      </p:grpSpPr>
      <p:sp>
        <p:nvSpPr>
          <p:cNvPr id="2" name="Rectangle 1"/>
          <p:cNvSpPr/>
          <p:nvPr/>
        </p:nvSpPr>
        <p:spPr>
          <a:xfrm>
            <a:off x="206315" y="2419349"/>
            <a:ext cx="3733800" cy="2554545"/>
          </a:xfrm>
          <a:prstGeom prst="rect">
            <a:avLst/>
          </a:prstGeom>
        </p:spPr>
        <p:txBody>
          <a:bodyPr wrap="square">
            <a:spAutoFit/>
          </a:bodyPr>
          <a:lstStyle/>
          <a:p>
            <a:r>
              <a:rPr lang="vi-VN" sz="1600" b="1" dirty="0">
                <a:latin typeface="+mj-lt"/>
              </a:rPr>
              <a:t>- Vừa về đến nhà </a:t>
            </a:r>
          </a:p>
          <a:p>
            <a:r>
              <a:rPr lang="vi-VN" sz="1600" dirty="0">
                <a:latin typeface="+mj-lt"/>
              </a:rPr>
              <a:t>+ Ông nằm vật ra giường , nước mắt trào </a:t>
            </a:r>
            <a:r>
              <a:rPr lang="vi-VN" sz="1600" dirty="0" smtClean="0">
                <a:latin typeface="+mj-lt"/>
              </a:rPr>
              <a:t>ra</a:t>
            </a:r>
            <a:r>
              <a:rPr lang="en-US" sz="1600" dirty="0" smtClean="0">
                <a:latin typeface="+mj-lt"/>
              </a:rPr>
              <a:t>,</a:t>
            </a:r>
            <a:r>
              <a:rPr lang="vi-VN" sz="1600" dirty="0" smtClean="0">
                <a:latin typeface="+mj-lt"/>
              </a:rPr>
              <a:t>  </a:t>
            </a:r>
            <a:r>
              <a:rPr lang="vi-VN" sz="1600" dirty="0">
                <a:latin typeface="+mj-lt"/>
              </a:rPr>
              <a:t>ông tức giận chửi bọn Việt gian làng Dầu bán nước “ Chúng bay ăn miếng cơm hay miếng gì mà đi làm cái giống Việt gian bán nước để cực nhục thân ông thế </a:t>
            </a:r>
            <a:r>
              <a:rPr lang="vi-VN" sz="1600" dirty="0" smtClean="0">
                <a:latin typeface="+mj-lt"/>
              </a:rPr>
              <a:t>này</a:t>
            </a:r>
            <a:r>
              <a:rPr lang="en-US" sz="1600" dirty="0" smtClean="0">
                <a:latin typeface="+mj-lt"/>
              </a:rPr>
              <a:t>”.</a:t>
            </a:r>
            <a:r>
              <a:rPr lang="vi-VN" sz="1600" dirty="0" smtClean="0">
                <a:latin typeface="+mj-lt"/>
              </a:rPr>
              <a:t> </a:t>
            </a:r>
            <a:endParaRPr lang="en-US" sz="1600" dirty="0" smtClean="0">
              <a:latin typeface="+mj-lt"/>
            </a:endParaRPr>
          </a:p>
          <a:p>
            <a:r>
              <a:rPr lang="vi-VN" sz="1600" dirty="0" smtClean="0">
                <a:solidFill>
                  <a:srgbClr val="FF0000"/>
                </a:solidFill>
                <a:latin typeface="+mj-lt"/>
              </a:rPr>
              <a:t> </a:t>
            </a:r>
            <a:r>
              <a:rPr lang="en-US" sz="1600" b="1" dirty="0" smtClean="0">
                <a:solidFill>
                  <a:srgbClr val="FF0000"/>
                </a:solidFill>
                <a:latin typeface="+mj-lt"/>
              </a:rPr>
              <a:t>-&gt;</a:t>
            </a:r>
            <a:r>
              <a:rPr lang="en-US" sz="1600" b="1" dirty="0">
                <a:solidFill>
                  <a:srgbClr val="FF0000"/>
                </a:solidFill>
                <a:latin typeface="+mj-lt"/>
              </a:rPr>
              <a:t>U</a:t>
            </a:r>
            <a:r>
              <a:rPr lang="vi-VN" sz="1600" b="1" dirty="0" smtClean="0">
                <a:solidFill>
                  <a:srgbClr val="FF0000"/>
                </a:solidFill>
                <a:latin typeface="+mj-lt"/>
              </a:rPr>
              <a:t>ất </a:t>
            </a:r>
            <a:r>
              <a:rPr lang="vi-VN" sz="1600" b="1" dirty="0">
                <a:solidFill>
                  <a:srgbClr val="FF0000"/>
                </a:solidFill>
                <a:latin typeface="+mj-lt"/>
              </a:rPr>
              <a:t>ức , căm giận. </a:t>
            </a:r>
            <a:endParaRPr lang="en-US" sz="1600" b="1" dirty="0" smtClean="0">
              <a:solidFill>
                <a:srgbClr val="FF0000"/>
              </a:solidFill>
              <a:latin typeface="+mj-lt"/>
            </a:endParaRPr>
          </a:p>
          <a:p>
            <a:r>
              <a:rPr lang="en-US" sz="1600" b="1" dirty="0" smtClean="0">
                <a:solidFill>
                  <a:srgbClr val="FF0000"/>
                </a:solidFill>
                <a:latin typeface="+mj-lt"/>
              </a:rPr>
              <a:t>-&gt;</a:t>
            </a:r>
            <a:r>
              <a:rPr lang="en-US" sz="1600" b="1" dirty="0" err="1">
                <a:solidFill>
                  <a:srgbClr val="FF0000"/>
                </a:solidFill>
                <a:latin typeface="Times New Roman" panose="02020603050405020304" pitchFamily="18" charset="0"/>
                <a:cs typeface="Times New Roman" panose="02020603050405020304" pitchFamily="18" charset="0"/>
              </a:rPr>
              <a:t>L</a:t>
            </a:r>
            <a:r>
              <a:rPr lang="en-US" sz="1600" b="1" dirty="0" err="1" smtClean="0">
                <a:solidFill>
                  <a:srgbClr val="FF0000"/>
                </a:solidFill>
                <a:latin typeface="Times New Roman" panose="02020603050405020304" pitchFamily="18" charset="0"/>
                <a:cs typeface="Times New Roman" panose="02020603050405020304" pitchFamily="18" charset="0"/>
              </a:rPr>
              <a:t>ời</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độc</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thoại</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nội</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tâm</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tâm</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trạng</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xấu</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hổ</a:t>
            </a:r>
            <a:r>
              <a:rPr lang="en-US" sz="1600" b="1" dirty="0">
                <a:solidFill>
                  <a:srgbClr val="FF0000"/>
                </a:solidFill>
                <a:latin typeface="Times New Roman" panose="02020603050405020304" pitchFamily="18" charset="0"/>
                <a:cs typeface="Times New Roman" panose="02020603050405020304" pitchFamily="18" charset="0"/>
              </a:rPr>
              <a:t> , </a:t>
            </a:r>
            <a:r>
              <a:rPr lang="en-US" sz="1600" b="1" dirty="0" err="1">
                <a:solidFill>
                  <a:srgbClr val="FF0000"/>
                </a:solidFill>
                <a:latin typeface="Times New Roman" panose="02020603050405020304" pitchFamily="18" charset="0"/>
                <a:cs typeface="Times New Roman" panose="02020603050405020304" pitchFamily="18" charset="0"/>
              </a:rPr>
              <a:t>tủi</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nhục</a:t>
            </a:r>
            <a:r>
              <a:rPr lang="en-US" sz="1600" b="1" dirty="0">
                <a:solidFill>
                  <a:srgbClr val="FF0000"/>
                </a:solidFill>
                <a:latin typeface="Times New Roman" panose="02020603050405020304" pitchFamily="18" charset="0"/>
                <a:cs typeface="Times New Roman" panose="02020603050405020304" pitchFamily="18" charset="0"/>
              </a:rPr>
              <a:t> , </a:t>
            </a:r>
            <a:r>
              <a:rPr lang="en-US" sz="1600" b="1" dirty="0" err="1">
                <a:solidFill>
                  <a:srgbClr val="FF0000"/>
                </a:solidFill>
                <a:latin typeface="Times New Roman" panose="02020603050405020304" pitchFamily="18" charset="0"/>
                <a:cs typeface="Times New Roman" panose="02020603050405020304" pitchFamily="18" charset="0"/>
              </a:rPr>
              <a:t>đau</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đớn</a:t>
            </a:r>
            <a:r>
              <a:rPr lang="en-US" sz="1600" b="1" dirty="0">
                <a:solidFill>
                  <a:srgbClr val="FF0000"/>
                </a:solidFill>
                <a:latin typeface="Times New Roman" panose="02020603050405020304" pitchFamily="18" charset="0"/>
                <a:cs typeface="Times New Roman" panose="02020603050405020304" pitchFamily="18" charset="0"/>
              </a:rPr>
              <a:t> , </a:t>
            </a:r>
            <a:r>
              <a:rPr lang="en-US" sz="1600" b="1" dirty="0" err="1">
                <a:solidFill>
                  <a:srgbClr val="FF0000"/>
                </a:solidFill>
                <a:latin typeface="Times New Roman" panose="02020603050405020304" pitchFamily="18" charset="0"/>
                <a:cs typeface="Times New Roman" panose="02020603050405020304" pitchFamily="18" charset="0"/>
              </a:rPr>
              <a:t>thương</a:t>
            </a:r>
            <a:r>
              <a:rPr lang="en-US" sz="1600" b="1" dirty="0">
                <a:solidFill>
                  <a:srgbClr val="FF0000"/>
                </a:solidFill>
                <a:latin typeface="Times New Roman" panose="02020603050405020304" pitchFamily="18" charset="0"/>
                <a:cs typeface="Times New Roman" panose="02020603050405020304" pitchFamily="18" charset="0"/>
              </a:rPr>
              <a:t> </a:t>
            </a:r>
            <a:r>
              <a:rPr lang="en-US" sz="1600" b="1" dirty="0" err="1">
                <a:solidFill>
                  <a:srgbClr val="FF0000"/>
                </a:solidFill>
                <a:latin typeface="Times New Roman" panose="02020603050405020304" pitchFamily="18" charset="0"/>
                <a:cs typeface="Times New Roman" panose="02020603050405020304" pitchFamily="18" charset="0"/>
              </a:rPr>
              <a:t>mình</a:t>
            </a:r>
            <a:r>
              <a:rPr lang="en-US" sz="1600" b="1" dirty="0">
                <a:solidFill>
                  <a:srgbClr val="FF0000"/>
                </a:solidFill>
                <a:latin typeface="Times New Roman" panose="02020603050405020304" pitchFamily="18" charset="0"/>
                <a:cs typeface="Times New Roman" panose="02020603050405020304" pitchFamily="18" charset="0"/>
              </a:rPr>
              <a:t> , </a:t>
            </a:r>
            <a:r>
              <a:rPr lang="en-US" sz="1600" b="1" dirty="0" err="1">
                <a:solidFill>
                  <a:srgbClr val="FF0000"/>
                </a:solidFill>
                <a:latin typeface="Times New Roman" panose="02020603050405020304" pitchFamily="18" charset="0"/>
                <a:cs typeface="Times New Roman" panose="02020603050405020304" pitchFamily="18" charset="0"/>
              </a:rPr>
              <a:t>thương</a:t>
            </a:r>
            <a:r>
              <a:rPr lang="en-US" sz="1600" b="1" dirty="0">
                <a:solidFill>
                  <a:srgbClr val="FF0000"/>
                </a:solidFill>
                <a:latin typeface="Times New Roman" panose="02020603050405020304" pitchFamily="18" charset="0"/>
                <a:cs typeface="Times New Roman" panose="02020603050405020304" pitchFamily="18" charset="0"/>
              </a:rPr>
              <a:t> con</a:t>
            </a:r>
            <a:endParaRPr lang="vi-VN" sz="1600" b="1" dirty="0">
              <a:solidFill>
                <a:srgbClr val="FF0000"/>
              </a:solidFill>
              <a:latin typeface="Times New Roman" panose="02020603050405020304" pitchFamily="18" charset="0"/>
              <a:cs typeface="Times New Roman" panose="02020603050405020304" pitchFamily="18" charset="0"/>
            </a:endParaRPr>
          </a:p>
        </p:txBody>
      </p:sp>
      <p:cxnSp>
        <p:nvCxnSpPr>
          <p:cNvPr id="4" name="Straight Connector 3"/>
          <p:cNvCxnSpPr/>
          <p:nvPr/>
        </p:nvCxnSpPr>
        <p:spPr>
          <a:xfrm>
            <a:off x="4338139" y="0"/>
            <a:ext cx="12415" cy="5187379"/>
          </a:xfrm>
          <a:prstGeom prst="line">
            <a:avLst/>
          </a:prstGeom>
          <a:ln>
            <a:solidFill>
              <a:schemeClr val="tx1">
                <a:lumMod val="50000"/>
              </a:schemeClr>
            </a:solidFill>
          </a:ln>
        </p:spPr>
        <p:style>
          <a:lnRef idx="1">
            <a:schemeClr val="accent1"/>
          </a:lnRef>
          <a:fillRef idx="0">
            <a:schemeClr val="accent1"/>
          </a:fillRef>
          <a:effectRef idx="0">
            <a:schemeClr val="accent1"/>
          </a:effectRef>
          <a:fontRef idx="minor">
            <a:schemeClr val="tx1"/>
          </a:fontRef>
        </p:style>
      </p:cxnSp>
      <p:pic>
        <p:nvPicPr>
          <p:cNvPr id="4098"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6315" y="94998"/>
            <a:ext cx="3875386" cy="2209800"/>
          </a:xfrm>
          <a:prstGeom prst="rect">
            <a:avLst/>
          </a:prstGeom>
          <a:noFill/>
          <a:ln>
            <a:noFill/>
          </a:ln>
          <a:effectLst>
            <a:outerShdw dist="35921" dir="2700000" algn="ctr" rotWithShape="0">
              <a:schemeClr val="bg2"/>
            </a:outerShdw>
            <a:softEdge rad="63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 name="Rectangle 4"/>
          <p:cNvSpPr/>
          <p:nvPr/>
        </p:nvSpPr>
        <p:spPr>
          <a:xfrm>
            <a:off x="4569320" y="53315"/>
            <a:ext cx="3972246" cy="1569660"/>
          </a:xfrm>
          <a:prstGeom prst="rect">
            <a:avLst/>
          </a:prstGeom>
        </p:spPr>
        <p:txBody>
          <a:bodyPr wrap="square">
            <a:spAutoFit/>
          </a:bodyPr>
          <a:lstStyle/>
          <a:p>
            <a:r>
              <a:rPr lang="vi-VN" sz="1600" dirty="0">
                <a:latin typeface="+mj-lt"/>
              </a:rPr>
              <a:t>+ Ông kiểm điểm từng người trong óc nhưng không tìm được ai có thể phản bội , họ toàn là những người có tinh thần cả mà . Nhưng thằng chánh Bệu thì đích thị là người làng ông rồi khiến ông có tâm trạng </a:t>
            </a:r>
            <a:r>
              <a:rPr lang="vi-VN" sz="1600" dirty="0">
                <a:solidFill>
                  <a:srgbClr val="FF0000"/>
                </a:solidFill>
                <a:latin typeface="+mj-lt"/>
              </a:rPr>
              <a:t>bối rối , phân vân , nửa tin nửa ngờ.</a:t>
            </a:r>
            <a:endParaRPr lang="en-US" sz="1600" dirty="0">
              <a:solidFill>
                <a:srgbClr val="FF0000"/>
              </a:solidFill>
              <a:latin typeface="+mj-lt"/>
            </a:endParaRPr>
          </a:p>
        </p:txBody>
      </p:sp>
      <p:sp>
        <p:nvSpPr>
          <p:cNvPr id="13" name="Rectangle 12"/>
          <p:cNvSpPr/>
          <p:nvPr/>
        </p:nvSpPr>
        <p:spPr>
          <a:xfrm>
            <a:off x="4572000" y="1906750"/>
            <a:ext cx="4572000" cy="2244397"/>
          </a:xfrm>
          <a:prstGeom prst="rect">
            <a:avLst/>
          </a:prstGeom>
        </p:spPr>
        <p:txBody>
          <a:bodyPr>
            <a:spAutoFit/>
          </a:bodyPr>
          <a:lstStyle/>
          <a:p>
            <a:pPr>
              <a:lnSpc>
                <a:spcPct val="107000"/>
              </a:lnSpc>
              <a:spcAft>
                <a:spcPts val="800"/>
              </a:spcAft>
            </a:pPr>
            <a:endPar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endParaRPr>
          </a:p>
          <a:p>
            <a:pPr>
              <a:lnSpc>
                <a:spcPct val="107000"/>
              </a:lnSpc>
              <a:spcAft>
                <a:spcPts val="800"/>
              </a:spcAft>
            </a:pPr>
            <a:endPar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endParaRPr>
          </a:p>
          <a:p>
            <a:pPr>
              <a:lnSpc>
                <a:spcPct val="107000"/>
              </a:lnSpc>
              <a:spcAft>
                <a:spcPts val="800"/>
              </a:spcAft>
            </a:pPr>
            <a:r>
              <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-&gt; </a:t>
            </a:r>
            <a:r>
              <a:rPr lang="en-US" sz="1600" b="1" dirty="0" err="1"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Ông</a:t>
            </a:r>
            <a:r>
              <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Hai</a:t>
            </a:r>
            <a:r>
              <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là</a:t>
            </a:r>
            <a:r>
              <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một</a:t>
            </a:r>
            <a:r>
              <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người</a:t>
            </a:r>
            <a:r>
              <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có</a:t>
            </a:r>
            <a:r>
              <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lòng</a:t>
            </a:r>
            <a:r>
              <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yêu</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quê</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hương</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không</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thể</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tách</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rời</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với</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lòng</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yêu</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tổ</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quốc</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yêu</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cách</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mạng</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Đó</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chính</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là</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phẩm</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chất</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tốt</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đẹp</a:t>
            </a:r>
            <a:r>
              <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đáng</a:t>
            </a:r>
            <a:r>
              <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quý</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ở </a:t>
            </a:r>
            <a:r>
              <a:rPr lang="en-US" sz="1600" b="1" dirty="0" err="1">
                <a:solidFill>
                  <a:srgbClr val="FF0000"/>
                </a:solidFill>
                <a:latin typeface="Times New Roman" panose="02020603050405020304" pitchFamily="18" charset="0"/>
                <a:ea typeface="Calibri" panose="020F0502020204030204" pitchFamily="34" charset="0"/>
                <a:cs typeface="Times New Roman" panose="02020603050405020304" pitchFamily="18" charset="0"/>
              </a:rPr>
              <a:t>ông</a:t>
            </a:r>
            <a:r>
              <a:rPr lang="en-US" sz="1600" b="1" dirty="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r>
              <a:rPr lang="en-US" sz="1600" b="1" dirty="0" err="1"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Hai</a:t>
            </a:r>
            <a:endPar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endParaRPr>
          </a:p>
          <a:p>
            <a:pPr>
              <a:lnSpc>
                <a:spcPct val="107000"/>
              </a:lnSpc>
              <a:spcAft>
                <a:spcPts val="800"/>
              </a:spcAft>
            </a:pPr>
            <a:r>
              <a:rPr lang="en-US" sz="1600" b="1" dirty="0" smtClean="0">
                <a:solidFill>
                  <a:srgbClr val="FF0000"/>
                </a:solidFill>
                <a:latin typeface="Times New Roman" panose="02020603050405020304" pitchFamily="18" charset="0"/>
                <a:ea typeface="Calibri" panose="020F0502020204030204" pitchFamily="34" charset="0"/>
                <a:cs typeface="Times New Roman" panose="02020603050405020304" pitchFamily="18" charset="0"/>
              </a:rPr>
              <a:t> </a:t>
            </a:r>
            <a:endParaRPr lang="en-US" sz="1600" b="1" dirty="0">
              <a:solidFill>
                <a:srgbClr val="FF0000"/>
              </a:solidFill>
              <a:effectLst/>
              <a:latin typeface="Times New Roman" panose="02020603050405020304" pitchFamily="18" charset="0"/>
              <a:ea typeface="Calibri" panose="020F0502020204030204" pitchFamily="34" charset="0"/>
              <a:cs typeface="Times New Roman" panose="02020603050405020304" pitchFamily="18" charset="0"/>
            </a:endParaRPr>
          </a:p>
        </p:txBody>
      </p:sp>
      <p:sp>
        <p:nvSpPr>
          <p:cNvPr id="16" name="Rectangle 15"/>
          <p:cNvSpPr/>
          <p:nvPr/>
        </p:nvSpPr>
        <p:spPr>
          <a:xfrm>
            <a:off x="4569320" y="1625882"/>
            <a:ext cx="4260193" cy="1077218"/>
          </a:xfrm>
          <a:prstGeom prst="rect">
            <a:avLst/>
          </a:prstGeom>
        </p:spPr>
        <p:txBody>
          <a:bodyPr wrap="square">
            <a:spAutoFit/>
          </a:bodyPr>
          <a:lstStyle/>
          <a:p>
            <a:r>
              <a:rPr lang="en-US" sz="1600" dirty="0" smtClean="0">
                <a:solidFill>
                  <a:srgbClr val="FF0000"/>
                </a:solidFill>
                <a:latin typeface="Times New Roman" panose="02020603050405020304" pitchFamily="18" charset="0"/>
                <a:cs typeface="Times New Roman" panose="02020603050405020304" pitchFamily="18" charset="0"/>
              </a:rPr>
              <a:t>-&gt; </a:t>
            </a:r>
            <a:r>
              <a:rPr lang="en-US" sz="1600" dirty="0" err="1" smtClean="0">
                <a:solidFill>
                  <a:srgbClr val="FF0000"/>
                </a:solidFill>
                <a:latin typeface="Times New Roman" panose="02020603050405020304" pitchFamily="18" charset="0"/>
                <a:cs typeface="Times New Roman" panose="02020603050405020304" pitchFamily="18" charset="0"/>
              </a:rPr>
              <a:t>Chỉ</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bằng</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một</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đoạn</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văn</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ngắn</a:t>
            </a:r>
            <a:r>
              <a:rPr lang="en-US" sz="1600" dirty="0" smtClean="0">
                <a:solidFill>
                  <a:srgbClr val="FF0000"/>
                </a:solidFill>
                <a:latin typeface="Times New Roman" panose="02020603050405020304" pitchFamily="18" charset="0"/>
                <a:cs typeface="Times New Roman" panose="02020603050405020304" pitchFamily="18" charset="0"/>
              </a:rPr>
              <a:t> , </a:t>
            </a:r>
            <a:r>
              <a:rPr lang="en-US" sz="1600" dirty="0" err="1" smtClean="0">
                <a:solidFill>
                  <a:srgbClr val="FF0000"/>
                </a:solidFill>
                <a:latin typeface="Times New Roman" panose="02020603050405020304" pitchFamily="18" charset="0"/>
                <a:cs typeface="Times New Roman" panose="02020603050405020304" pitchFamily="18" charset="0"/>
              </a:rPr>
              <a:t>tác</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giả</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đã</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cụ</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thể</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hóa</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sự</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sững</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sờ</a:t>
            </a:r>
            <a:r>
              <a:rPr lang="en-US" sz="1600" dirty="0" smtClean="0">
                <a:solidFill>
                  <a:srgbClr val="FF0000"/>
                </a:solidFill>
                <a:latin typeface="Times New Roman" panose="02020603050405020304" pitchFamily="18" charset="0"/>
                <a:cs typeface="Times New Roman" panose="02020603050405020304" pitchFamily="18" charset="0"/>
              </a:rPr>
              <a:t> , </a:t>
            </a:r>
            <a:r>
              <a:rPr lang="en-US" sz="1600" dirty="0" err="1" smtClean="0">
                <a:solidFill>
                  <a:srgbClr val="FF0000"/>
                </a:solidFill>
                <a:latin typeface="Times New Roman" panose="02020603050405020304" pitchFamily="18" charset="0"/>
                <a:cs typeface="Times New Roman" panose="02020603050405020304" pitchFamily="18" charset="0"/>
              </a:rPr>
              <a:t>ngạc</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nhiên</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cao</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độ</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đến</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bốc</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lửa</a:t>
            </a:r>
            <a:r>
              <a:rPr lang="en-US" sz="1600" dirty="0" smtClean="0">
                <a:solidFill>
                  <a:srgbClr val="FF0000"/>
                </a:solidFill>
                <a:latin typeface="Times New Roman" panose="02020603050405020304" pitchFamily="18" charset="0"/>
                <a:cs typeface="Times New Roman" panose="02020603050405020304" pitchFamily="18" charset="0"/>
              </a:rPr>
              <a:t> , </a:t>
            </a:r>
            <a:r>
              <a:rPr lang="en-US" sz="1600" dirty="0" err="1" smtClean="0">
                <a:solidFill>
                  <a:srgbClr val="FF0000"/>
                </a:solidFill>
                <a:latin typeface="Times New Roman" panose="02020603050405020304" pitchFamily="18" charset="0"/>
                <a:cs typeface="Times New Roman" panose="02020603050405020304" pitchFamily="18" charset="0"/>
              </a:rPr>
              <a:t>nghẹn</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ngào</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đâu</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đớn</a:t>
            </a:r>
            <a:r>
              <a:rPr lang="en-US" sz="1600" dirty="0" smtClean="0">
                <a:solidFill>
                  <a:srgbClr val="FF0000"/>
                </a:solidFill>
                <a:latin typeface="Times New Roman" panose="02020603050405020304" pitchFamily="18" charset="0"/>
                <a:cs typeface="Times New Roman" panose="02020603050405020304" pitchFamily="18" charset="0"/>
              </a:rPr>
              <a:t> , </a:t>
            </a:r>
            <a:r>
              <a:rPr lang="en-US" sz="1600" dirty="0" err="1" smtClean="0">
                <a:solidFill>
                  <a:srgbClr val="FF0000"/>
                </a:solidFill>
                <a:latin typeface="Times New Roman" panose="02020603050405020304" pitchFamily="18" charset="0"/>
                <a:cs typeface="Times New Roman" panose="02020603050405020304" pitchFamily="18" charset="0"/>
              </a:rPr>
              <a:t>tức</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giận</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khi</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nghe</a:t>
            </a:r>
            <a:r>
              <a:rPr lang="en-US" sz="1600" dirty="0" smtClean="0">
                <a:solidFill>
                  <a:srgbClr val="FF0000"/>
                </a:solidFill>
                <a:latin typeface="Times New Roman" panose="02020603050405020304" pitchFamily="18" charset="0"/>
                <a:cs typeface="Times New Roman" panose="02020603050405020304" pitchFamily="18" charset="0"/>
              </a:rPr>
              <a:t> tin </a:t>
            </a:r>
            <a:r>
              <a:rPr lang="en-US" sz="1600" dirty="0" err="1" smtClean="0">
                <a:solidFill>
                  <a:srgbClr val="FF0000"/>
                </a:solidFill>
                <a:latin typeface="Times New Roman" panose="02020603050405020304" pitchFamily="18" charset="0"/>
                <a:cs typeface="Times New Roman" panose="02020603050405020304" pitchFamily="18" charset="0"/>
              </a:rPr>
              <a:t>làng</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chợ</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Dầu</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theo</a:t>
            </a:r>
            <a:r>
              <a:rPr lang="en-US" sz="1600" dirty="0" smtClean="0">
                <a:solidFill>
                  <a:srgbClr val="FF0000"/>
                </a:solidFill>
                <a:latin typeface="Times New Roman" panose="02020603050405020304" pitchFamily="18" charset="0"/>
                <a:cs typeface="Times New Roman" panose="02020603050405020304" pitchFamily="18" charset="0"/>
              </a:rPr>
              <a:t> </a:t>
            </a:r>
            <a:r>
              <a:rPr lang="en-US" sz="1600" dirty="0" err="1" smtClean="0">
                <a:solidFill>
                  <a:srgbClr val="FF0000"/>
                </a:solidFill>
                <a:latin typeface="Times New Roman" panose="02020603050405020304" pitchFamily="18" charset="0"/>
                <a:cs typeface="Times New Roman" panose="02020603050405020304" pitchFamily="18" charset="0"/>
              </a:rPr>
              <a:t>giặc</a:t>
            </a:r>
            <a:r>
              <a:rPr lang="en-US" sz="1600" dirty="0" smtClean="0">
                <a:solidFill>
                  <a:srgbClr val="FF0000"/>
                </a:solidFill>
                <a:latin typeface="Times New Roman" panose="02020603050405020304" pitchFamily="18" charset="0"/>
                <a:cs typeface="Times New Roman" panose="02020603050405020304" pitchFamily="18" charset="0"/>
              </a:rPr>
              <a:t> </a:t>
            </a:r>
            <a:r>
              <a:rPr lang="vi-VN" sz="1600" dirty="0">
                <a:solidFill>
                  <a:srgbClr val="FF0000"/>
                </a:solidFill>
                <a:latin typeface="Times New Roman" panose="02020603050405020304" pitchFamily="18" charset="0"/>
                <a:cs typeface="Times New Roman" panose="02020603050405020304" pitchFamily="18" charset="0"/>
              </a:rPr>
              <a:t> </a:t>
            </a:r>
            <a:endParaRPr lang="en-US" sz="1600" dirty="0">
              <a:solidFill>
                <a:srgbClr val="FF0000"/>
              </a:solidFill>
              <a:latin typeface="Times New Roman" panose="02020603050405020304" pitchFamily="18" charset="0"/>
              <a:cs typeface="Times New Roman" panose="02020603050405020304" pitchFamily="18" charset="0"/>
            </a:endParaRPr>
          </a:p>
        </p:txBody>
      </p:sp>
      <p:sp>
        <p:nvSpPr>
          <p:cNvPr id="12" name="Text Box 10"/>
          <p:cNvSpPr txBox="1">
            <a:spLocks noChangeArrowheads="1"/>
          </p:cNvSpPr>
          <p:nvPr/>
        </p:nvSpPr>
        <p:spPr bwMode="auto">
          <a:xfrm>
            <a:off x="4486001" y="3795051"/>
            <a:ext cx="4720175" cy="10772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spcBef>
                <a:spcPct val="50000"/>
              </a:spcBef>
            </a:pP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Nghệ</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thuật</a:t>
            </a:r>
            <a:r>
              <a:rPr lang="en-US" sz="1600" dirty="0">
                <a:latin typeface="Times New Roman" panose="02020603050405020304" pitchFamily="18" charset="0"/>
                <a:cs typeface="Times New Roman" panose="02020603050405020304" pitchFamily="18" charset="0"/>
              </a:rPr>
              <a:t> =&gt;  </a:t>
            </a:r>
            <a:r>
              <a:rPr lang="en-US" sz="1600" dirty="0" err="1">
                <a:latin typeface="Times New Roman" panose="02020603050405020304" pitchFamily="18" charset="0"/>
                <a:cs typeface="Times New Roman" panose="02020603050405020304" pitchFamily="18" charset="0"/>
              </a:rPr>
              <a:t>Miêu</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tả</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nội</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tâm</a:t>
            </a:r>
            <a:r>
              <a:rPr lang="en-US" sz="1600" dirty="0">
                <a:latin typeface="Times New Roman" panose="02020603050405020304" pitchFamily="18" charset="0"/>
                <a:cs typeface="Times New Roman" panose="02020603050405020304" pitchFamily="18" charset="0"/>
              </a:rPr>
              <a:t> qua </a:t>
            </a:r>
            <a:r>
              <a:rPr lang="en-US" sz="1600" dirty="0" err="1">
                <a:latin typeface="Times New Roman" panose="02020603050405020304" pitchFamily="18" charset="0"/>
                <a:cs typeface="Times New Roman" panose="02020603050405020304" pitchFamily="18" charset="0"/>
              </a:rPr>
              <a:t>ngôn</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ngữ</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đối</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thoại</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độc</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thoại</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nội</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tâm</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Ngôn</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ngữ</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của</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nhân</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vật</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quần</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chúng</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mộc</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mạc</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giản</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dị</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ghét</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thậm</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vưỡn</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khướt</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cung</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cúc</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cơ</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chừng,gồng</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hở</a:t>
            </a:r>
            <a:r>
              <a:rPr lang="en-US" sz="1600" dirty="0">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2539452678"/>
      </p:ext>
    </p:extLst>
  </p:cSld>
  <p:clrMapOvr>
    <a:masterClrMapping/>
  </p:clrMapOvr>
  <p:transition spd="slow">
    <p:wip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4098"/>
                                        </p:tgtEl>
                                        <p:attrNameLst>
                                          <p:attrName>style.visibility</p:attrName>
                                        </p:attrNameLst>
                                      </p:cBhvr>
                                      <p:to>
                                        <p:strVal val="visible"/>
                                      </p:to>
                                    </p:set>
                                    <p:animEffect transition="in" filter="fade">
                                      <p:cBhvr>
                                        <p:cTn id="7" dur="500"/>
                                        <p:tgtEl>
                                          <p:spTgt spid="4098"/>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2"/>
                                        </p:tgtEl>
                                        <p:attrNameLst>
                                          <p:attrName>style.visibility</p:attrName>
                                        </p:attrNameLst>
                                      </p:cBhvr>
                                      <p:to>
                                        <p:strVal val="visible"/>
                                      </p:to>
                                    </p:set>
                                    <p:animEffect transition="in" filter="fade">
                                      <p:cBhvr>
                                        <p:cTn id="10" dur="500"/>
                                        <p:tgtEl>
                                          <p:spTgt spid="2"/>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5"/>
                                        </p:tgtEl>
                                        <p:attrNameLst>
                                          <p:attrName>style.visibility</p:attrName>
                                        </p:attrNameLst>
                                      </p:cBhvr>
                                      <p:to>
                                        <p:strVal val="visible"/>
                                      </p:to>
                                    </p:set>
                                    <p:animEffect transition="in" filter="fade">
                                      <p:cBhvr>
                                        <p:cTn id="13" dur="500"/>
                                        <p:tgtEl>
                                          <p:spTgt spid="5"/>
                                        </p:tgtEl>
                                      </p:cBhvr>
                                    </p:animEffect>
                                  </p:childTnLst>
                                </p:cTn>
                              </p:par>
                              <p:par>
                                <p:cTn id="14" presetID="10" presetClass="entr" presetSubtype="0" fill="hold" grpId="0" nodeType="withEffect">
                                  <p:stCondLst>
                                    <p:cond delay="0"/>
                                  </p:stCondLst>
                                  <p:childTnLst>
                                    <p:set>
                                      <p:cBhvr>
                                        <p:cTn id="15" dur="1" fill="hold">
                                          <p:stCondLst>
                                            <p:cond delay="0"/>
                                          </p:stCondLst>
                                        </p:cTn>
                                        <p:tgtEl>
                                          <p:spTgt spid="16"/>
                                        </p:tgtEl>
                                        <p:attrNameLst>
                                          <p:attrName>style.visibility</p:attrName>
                                        </p:attrNameLst>
                                      </p:cBhvr>
                                      <p:to>
                                        <p:strVal val="visible"/>
                                      </p:to>
                                    </p:set>
                                    <p:animEffect transition="in" filter="fade">
                                      <p:cBhvr>
                                        <p:cTn id="16" dur="500"/>
                                        <p:tgtEl>
                                          <p:spTgt spid="16"/>
                                        </p:tgtEl>
                                      </p:cBhvr>
                                    </p:animEffect>
                                  </p:childTnLst>
                                </p:cTn>
                              </p:par>
                            </p:childTnLst>
                          </p:cTn>
                        </p:par>
                      </p:childTnLst>
                    </p:cTn>
                  </p:par>
                  <p:par>
                    <p:cTn id="17" fill="hold">
                      <p:stCondLst>
                        <p:cond delay="indefinite"/>
                      </p:stCondLst>
                      <p:childTnLst>
                        <p:par>
                          <p:cTn id="18" fill="hold">
                            <p:stCondLst>
                              <p:cond delay="0"/>
                            </p:stCondLst>
                            <p:childTnLst>
                              <p:par>
                                <p:cTn id="19" presetID="10" presetClass="entr" presetSubtype="0" fill="hold" grpId="0" nodeType="clickEffect">
                                  <p:stCondLst>
                                    <p:cond delay="0"/>
                                  </p:stCondLst>
                                  <p:childTnLst>
                                    <p:set>
                                      <p:cBhvr>
                                        <p:cTn id="20" dur="1" fill="hold">
                                          <p:stCondLst>
                                            <p:cond delay="0"/>
                                          </p:stCondLst>
                                        </p:cTn>
                                        <p:tgtEl>
                                          <p:spTgt spid="13"/>
                                        </p:tgtEl>
                                        <p:attrNameLst>
                                          <p:attrName>style.visibility</p:attrName>
                                        </p:attrNameLst>
                                      </p:cBhvr>
                                      <p:to>
                                        <p:strVal val="visible"/>
                                      </p:to>
                                    </p:set>
                                    <p:animEffect transition="in" filter="fade">
                                      <p:cBhvr>
                                        <p:cTn id="21" dur="500"/>
                                        <p:tgtEl>
                                          <p:spTgt spid="13"/>
                                        </p:tgtEl>
                                      </p:cBhvr>
                                    </p:animEffect>
                                  </p:childTnLst>
                                </p:cTn>
                              </p:par>
                            </p:childTnLst>
                          </p:cTn>
                        </p:par>
                      </p:childTnLst>
                    </p:cTn>
                  </p:par>
                  <p:par>
                    <p:cTn id="22" fill="hold">
                      <p:stCondLst>
                        <p:cond delay="indefinite"/>
                      </p:stCondLst>
                      <p:childTnLst>
                        <p:par>
                          <p:cTn id="23" fill="hold">
                            <p:stCondLst>
                              <p:cond delay="0"/>
                            </p:stCondLst>
                            <p:childTnLst>
                              <p:par>
                                <p:cTn id="24" presetID="5" presetClass="entr" presetSubtype="10" fill="hold" grpId="0" nodeType="clickEffect">
                                  <p:stCondLst>
                                    <p:cond delay="0"/>
                                  </p:stCondLst>
                                  <p:childTnLst>
                                    <p:set>
                                      <p:cBhvr>
                                        <p:cTn id="25" dur="1" fill="hold">
                                          <p:stCondLst>
                                            <p:cond delay="0"/>
                                          </p:stCondLst>
                                        </p:cTn>
                                        <p:tgtEl>
                                          <p:spTgt spid="12"/>
                                        </p:tgtEl>
                                        <p:attrNameLst>
                                          <p:attrName>style.visibility</p:attrName>
                                        </p:attrNameLst>
                                      </p:cBhvr>
                                      <p:to>
                                        <p:strVal val="visible"/>
                                      </p:to>
                                    </p:set>
                                    <p:animEffect transition="in" filter="checkerboard(across)">
                                      <p:cBhvr>
                                        <p:cTn id="26"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5" grpId="0"/>
      <p:bldP spid="13" grpId="0"/>
      <p:bldP spid="16" grpId="0"/>
      <p:bldP spid="12"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5337"/>
        <p:cNvGrpSpPr/>
        <p:nvPr/>
      </p:nvGrpSpPr>
      <p:grpSpPr>
        <a:xfrm>
          <a:off x="0" y="0"/>
          <a:ext cx="0" cy="0"/>
          <a:chOff x="0" y="0"/>
          <a:chExt cx="0" cy="0"/>
        </a:xfrm>
      </p:grpSpPr>
      <p:sp>
        <p:nvSpPr>
          <p:cNvPr id="3" name="Rectangle 2"/>
          <p:cNvSpPr/>
          <p:nvPr/>
        </p:nvSpPr>
        <p:spPr>
          <a:xfrm>
            <a:off x="1031327" y="3323910"/>
            <a:ext cx="7391400" cy="1323439"/>
          </a:xfrm>
          <a:prstGeom prst="rect">
            <a:avLst/>
          </a:prstGeom>
        </p:spPr>
        <p:txBody>
          <a:bodyPr wrap="square">
            <a:spAutoFit/>
          </a:bodyPr>
          <a:lstStyle/>
          <a:p>
            <a:r>
              <a:rPr lang="vi-VN" sz="1600" dirty="0" smtClean="0">
                <a:solidFill>
                  <a:schemeClr val="bg1">
                    <a:lumMod val="10000"/>
                  </a:schemeClr>
                </a:solidFill>
              </a:rPr>
              <a:t>Chỉ </a:t>
            </a:r>
            <a:r>
              <a:rPr lang="vi-VN" sz="1600" dirty="0">
                <a:solidFill>
                  <a:schemeClr val="bg1">
                    <a:lumMod val="10000"/>
                  </a:schemeClr>
                </a:solidFill>
              </a:rPr>
              <a:t>bằng một đoạn văn ngắn , tác giả đã cụ thể hóa sững sờ , ngạc nhiên cao độ đến bốc </a:t>
            </a:r>
            <a:r>
              <a:rPr lang="vi-VN" sz="1600" dirty="0" smtClean="0">
                <a:solidFill>
                  <a:schemeClr val="bg1">
                    <a:lumMod val="10000"/>
                  </a:schemeClr>
                </a:solidFill>
              </a:rPr>
              <a:t>lửa, </a:t>
            </a:r>
            <a:r>
              <a:rPr lang="vi-VN" sz="1600" dirty="0">
                <a:solidFill>
                  <a:schemeClr val="bg1">
                    <a:lumMod val="10000"/>
                  </a:schemeClr>
                </a:solidFill>
              </a:rPr>
              <a:t>nghẹn ngào đau </a:t>
            </a:r>
            <a:r>
              <a:rPr lang="vi-VN" sz="1600" dirty="0" smtClean="0">
                <a:solidFill>
                  <a:schemeClr val="bg1">
                    <a:lumMod val="10000"/>
                  </a:schemeClr>
                </a:solidFill>
              </a:rPr>
              <a:t>đớn, </a:t>
            </a:r>
            <a:r>
              <a:rPr lang="vi-VN" sz="1600" dirty="0">
                <a:solidFill>
                  <a:schemeClr val="bg1">
                    <a:lumMod val="10000"/>
                  </a:schemeClr>
                </a:solidFill>
              </a:rPr>
              <a:t>tức giận khi nghe tin làng chợ Dầu theo giặc . Qua </a:t>
            </a:r>
            <a:r>
              <a:rPr lang="vi-VN" sz="1600" dirty="0" smtClean="0">
                <a:solidFill>
                  <a:schemeClr val="bg1">
                    <a:lumMod val="10000"/>
                  </a:schemeClr>
                </a:solidFill>
              </a:rPr>
              <a:t>đây, </a:t>
            </a:r>
            <a:r>
              <a:rPr lang="vi-VN" sz="1600" dirty="0">
                <a:solidFill>
                  <a:schemeClr val="bg1">
                    <a:lumMod val="10000"/>
                  </a:schemeClr>
                </a:solidFill>
              </a:rPr>
              <a:t>một lần </a:t>
            </a:r>
            <a:r>
              <a:rPr lang="vi-VN" sz="1600" dirty="0" smtClean="0">
                <a:solidFill>
                  <a:schemeClr val="bg1">
                    <a:lumMod val="10000"/>
                  </a:schemeClr>
                </a:solidFill>
              </a:rPr>
              <a:t>nữa, </a:t>
            </a:r>
            <a:r>
              <a:rPr lang="vi-VN" sz="1600" dirty="0">
                <a:solidFill>
                  <a:schemeClr val="bg1">
                    <a:lumMod val="10000"/>
                  </a:schemeClr>
                </a:solidFill>
              </a:rPr>
              <a:t>nhà văn Kim Lân đã chứng tỏ bút lực dồi </a:t>
            </a:r>
            <a:r>
              <a:rPr lang="vi-VN" sz="1600" dirty="0" smtClean="0">
                <a:solidFill>
                  <a:schemeClr val="bg1">
                    <a:lumMod val="10000"/>
                  </a:schemeClr>
                </a:solidFill>
              </a:rPr>
              <a:t>dào, </a:t>
            </a:r>
            <a:r>
              <a:rPr lang="vi-VN" sz="1600" dirty="0">
                <a:solidFill>
                  <a:schemeClr val="bg1">
                    <a:lumMod val="10000"/>
                  </a:schemeClr>
                </a:solidFill>
              </a:rPr>
              <a:t>khả năng phân tích sắc </a:t>
            </a:r>
            <a:r>
              <a:rPr lang="vi-VN" sz="1600" dirty="0" smtClean="0">
                <a:solidFill>
                  <a:schemeClr val="bg1">
                    <a:lumMod val="10000"/>
                  </a:schemeClr>
                </a:solidFill>
              </a:rPr>
              <a:t>sảo, </a:t>
            </a:r>
            <a:r>
              <a:rPr lang="vi-VN" sz="1600" dirty="0">
                <a:solidFill>
                  <a:schemeClr val="bg1">
                    <a:lumMod val="10000"/>
                  </a:schemeClr>
                </a:solidFill>
              </a:rPr>
              <a:t>tái hiện sinh động trạng thái tình </a:t>
            </a:r>
            <a:r>
              <a:rPr lang="vi-VN" sz="1600" dirty="0" smtClean="0">
                <a:solidFill>
                  <a:schemeClr val="bg1">
                    <a:lumMod val="10000"/>
                  </a:schemeClr>
                </a:solidFill>
              </a:rPr>
              <a:t>cảm, </a:t>
            </a:r>
            <a:r>
              <a:rPr lang="vi-VN" sz="1600" dirty="0">
                <a:solidFill>
                  <a:schemeClr val="bg1">
                    <a:lumMod val="10000"/>
                  </a:schemeClr>
                </a:solidFill>
              </a:rPr>
              <a:t>hành động của ông Hai trong biến cố này . </a:t>
            </a:r>
            <a:endParaRPr lang="en-US" sz="1600" dirty="0">
              <a:solidFill>
                <a:schemeClr val="bg1">
                  <a:lumMod val="10000"/>
                </a:schemeClr>
              </a:solidFill>
            </a:endParaRPr>
          </a:p>
        </p:txBody>
      </p:sp>
      <p:pic>
        <p:nvPicPr>
          <p:cNvPr id="5122"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50645" y="135845"/>
            <a:ext cx="7472082" cy="2466513"/>
          </a:xfrm>
          <a:prstGeom prst="rect">
            <a:avLst/>
          </a:prstGeom>
          <a:noFill/>
          <a:ln>
            <a:noFill/>
          </a:ln>
          <a:effectLst>
            <a:outerShdw dist="35921" dir="2700000" algn="ctr" rotWithShape="0">
              <a:schemeClr val="bg2"/>
            </a:outerShdw>
            <a:softEdge rad="63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 name="TextBox 3"/>
          <p:cNvSpPr txBox="1"/>
          <p:nvPr/>
        </p:nvSpPr>
        <p:spPr>
          <a:xfrm>
            <a:off x="1676400" y="2571750"/>
            <a:ext cx="6101255" cy="707886"/>
          </a:xfrm>
          <a:prstGeom prst="rect">
            <a:avLst/>
          </a:prstGeom>
          <a:noFill/>
        </p:spPr>
        <p:txBody>
          <a:bodyPr wrap="square" rtlCol="0">
            <a:spAutoFit/>
          </a:bodyPr>
          <a:lstStyle/>
          <a:p>
            <a:pPr algn="ctr"/>
            <a:r>
              <a:rPr lang="en-US" sz="4000" dirty="0" err="1" smtClean="0">
                <a:solidFill>
                  <a:srgbClr val="FF0000"/>
                </a:solidFill>
                <a:effectLst>
                  <a:outerShdw blurRad="50800" dist="38100" dir="8100000" algn="tr" rotWithShape="0">
                    <a:prstClr val="black">
                      <a:alpha val="40000"/>
                    </a:prstClr>
                  </a:outerShdw>
                </a:effectLst>
                <a:latin typeface="Times New Roman" panose="02020603050405020304" pitchFamily="18" charset="0"/>
                <a:cs typeface="Times New Roman" panose="02020603050405020304" pitchFamily="18" charset="0"/>
              </a:rPr>
              <a:t>Tiểu</a:t>
            </a:r>
            <a:r>
              <a:rPr lang="en-US" sz="4000" dirty="0" smtClean="0">
                <a:solidFill>
                  <a:srgbClr val="FF0000"/>
                </a:solidFill>
                <a:effectLst>
                  <a:outerShdw blurRad="50800" dist="38100" dir="8100000" algn="tr" rotWithShape="0">
                    <a:prstClr val="black">
                      <a:alpha val="40000"/>
                    </a:prstClr>
                  </a:outerShdw>
                </a:effectLst>
                <a:latin typeface="Times New Roman" panose="02020603050405020304" pitchFamily="18" charset="0"/>
                <a:cs typeface="Times New Roman" panose="02020603050405020304" pitchFamily="18" charset="0"/>
              </a:rPr>
              <a:t> </a:t>
            </a:r>
            <a:r>
              <a:rPr lang="en-US" sz="4000" dirty="0" err="1" smtClean="0">
                <a:solidFill>
                  <a:srgbClr val="FF0000"/>
                </a:solidFill>
                <a:effectLst>
                  <a:outerShdw blurRad="50800" dist="38100" dir="8100000" algn="tr" rotWithShape="0">
                    <a:prstClr val="black">
                      <a:alpha val="40000"/>
                    </a:prstClr>
                  </a:outerShdw>
                </a:effectLst>
                <a:latin typeface="Times New Roman" panose="02020603050405020304" pitchFamily="18" charset="0"/>
                <a:cs typeface="Times New Roman" panose="02020603050405020304" pitchFamily="18" charset="0"/>
              </a:rPr>
              <a:t>kết</a:t>
            </a:r>
            <a:endParaRPr lang="en-US" sz="4000" dirty="0">
              <a:solidFill>
                <a:srgbClr val="FF0000"/>
              </a:solidFill>
              <a:effectLst>
                <a:outerShdw blurRad="50800" dist="38100" dir="8100000" algn="tr" rotWithShape="0">
                  <a:prstClr val="black">
                    <a:alpha val="40000"/>
                  </a:prstClr>
                </a:outerShdw>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048272506"/>
      </p:ext>
    </p:extLst>
  </p:cSld>
  <p:clrMapOvr>
    <a:masterClrMapping/>
  </p:clrMapOvr>
  <p:transition spd="slow">
    <p:wipe/>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ounded Rectangular Callout 1"/>
          <p:cNvSpPr/>
          <p:nvPr/>
        </p:nvSpPr>
        <p:spPr>
          <a:xfrm>
            <a:off x="228600" y="133350"/>
            <a:ext cx="3124200" cy="2133600"/>
          </a:xfrm>
          <a:prstGeom prst="wedgeRoundRectCallout">
            <a:avLst>
              <a:gd name="adj1" fmla="val -26954"/>
              <a:gd name="adj2" fmla="val 68802"/>
              <a:gd name="adj3" fmla="val 16667"/>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err="1">
                <a:latin typeface="Times New Roman" panose="02020603050405020304" pitchFamily="18" charset="0"/>
                <a:cs typeface="Times New Roman" panose="02020603050405020304" pitchFamily="18" charset="0"/>
              </a:rPr>
              <a:t>Có</a:t>
            </a:r>
            <a:r>
              <a:rPr lang="en-US" sz="1600" dirty="0">
                <a:latin typeface="Times New Roman" panose="02020603050405020304" pitchFamily="18" charset="0"/>
                <a:cs typeface="Times New Roman" panose="02020603050405020304" pitchFamily="18" charset="0"/>
              </a:rPr>
              <a:t> ý </a:t>
            </a:r>
            <a:r>
              <a:rPr lang="en-US" sz="1600" dirty="0" err="1">
                <a:latin typeface="Times New Roman" panose="02020603050405020304" pitchFamily="18" charset="0"/>
                <a:cs typeface="Times New Roman" panose="02020603050405020304" pitchFamily="18" charset="0"/>
              </a:rPr>
              <a:t>kiến</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cho</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rằng</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để</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khắc</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họa</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nổi</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bật</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chủ</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đề</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truyện</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tính</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cách</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nhân</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vật</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ông</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Hai</a:t>
            </a:r>
            <a:r>
              <a:rPr lang="en-US" sz="1600" dirty="0">
                <a:latin typeface="Times New Roman" panose="02020603050405020304" pitchFamily="18" charset="0"/>
                <a:cs typeface="Times New Roman" panose="02020603050405020304" pitchFamily="18" charset="0"/>
              </a:rPr>
              <a:t> , Kim </a:t>
            </a:r>
            <a:r>
              <a:rPr lang="en-US" sz="1600" dirty="0" err="1">
                <a:latin typeface="Times New Roman" panose="02020603050405020304" pitchFamily="18" charset="0"/>
                <a:cs typeface="Times New Roman" panose="02020603050405020304" pitchFamily="18" charset="0"/>
              </a:rPr>
              <a:t>Lân</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đã</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đặt</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nhân</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vật</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vào</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một</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tình</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huống</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truyện.Theo</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em</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đó</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là</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tình</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huống</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nào?Tác</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dụng</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của</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tình</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huống</a:t>
            </a:r>
            <a:r>
              <a:rPr lang="en-US" sz="1600" dirty="0">
                <a:latin typeface="Times New Roman" panose="02020603050405020304" pitchFamily="18" charset="0"/>
                <a:cs typeface="Times New Roman" panose="02020603050405020304" pitchFamily="18" charset="0"/>
              </a:rPr>
              <a:t> </a:t>
            </a:r>
            <a:r>
              <a:rPr lang="en-US" sz="1600" dirty="0" err="1">
                <a:latin typeface="Times New Roman" panose="02020603050405020304" pitchFamily="18" charset="0"/>
                <a:cs typeface="Times New Roman" panose="02020603050405020304" pitchFamily="18" charset="0"/>
              </a:rPr>
              <a:t>đó</a:t>
            </a:r>
            <a:r>
              <a:rPr lang="en-US" sz="1600" dirty="0">
                <a:latin typeface="Times New Roman" panose="02020603050405020304" pitchFamily="18" charset="0"/>
                <a:cs typeface="Times New Roman" panose="02020603050405020304" pitchFamily="18" charset="0"/>
              </a:rPr>
              <a:t>?</a:t>
            </a:r>
          </a:p>
        </p:txBody>
      </p:sp>
      <p:sp>
        <p:nvSpPr>
          <p:cNvPr id="3" name="Rounded Rectangular Callout 2"/>
          <p:cNvSpPr/>
          <p:nvPr/>
        </p:nvSpPr>
        <p:spPr>
          <a:xfrm flipH="1">
            <a:off x="3556591" y="590550"/>
            <a:ext cx="5562600" cy="3574993"/>
          </a:xfrm>
          <a:prstGeom prst="wedgeRoundRectCallout">
            <a:avLst>
              <a:gd name="adj1" fmla="val 30762"/>
              <a:gd name="adj2" fmla="val 63111"/>
              <a:gd name="adj3" fmla="val 16667"/>
            </a:avLst>
          </a:prstGeom>
          <a:solidFill>
            <a:srgbClr val="E1C6BE"/>
          </a:solidFill>
        </p:spPr>
        <p:style>
          <a:lnRef idx="1">
            <a:schemeClr val="dk1"/>
          </a:lnRef>
          <a:fillRef idx="3">
            <a:schemeClr val="dk1"/>
          </a:fillRef>
          <a:effectRef idx="2">
            <a:schemeClr val="dk1"/>
          </a:effectRef>
          <a:fontRef idx="minor">
            <a:schemeClr val="lt1"/>
          </a:fontRef>
        </p:style>
        <p:txBody>
          <a:bodyPr rtlCol="0" anchor="ctr"/>
          <a:lstStyle/>
          <a:p>
            <a:r>
              <a:rPr lang="en-US" sz="1600" dirty="0">
                <a:solidFill>
                  <a:srgbClr val="008000"/>
                </a:solidFill>
                <a:latin typeface="Times New Roman" panose="02020603050405020304" pitchFamily="18" charset="0"/>
                <a:cs typeface="Times New Roman" panose="02020603050405020304" pitchFamily="18" charset="0"/>
              </a:rPr>
              <a:t>=&gt; </a:t>
            </a:r>
            <a:r>
              <a:rPr lang="en-US" sz="1600" dirty="0" err="1">
                <a:solidFill>
                  <a:srgbClr val="008000"/>
                </a:solidFill>
                <a:latin typeface="Times New Roman" panose="02020603050405020304" pitchFamily="18" charset="0"/>
                <a:cs typeface="Times New Roman" panose="02020603050405020304" pitchFamily="18" charset="0"/>
              </a:rPr>
              <a:t>Tình</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huống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truyện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đặc</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sắc</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đó</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là</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tình</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huống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ông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Hai</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tình</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cờ</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nghe</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được</a:t>
            </a:r>
            <a:r>
              <a:rPr lang="en-US" sz="1600" dirty="0">
                <a:solidFill>
                  <a:srgbClr val="008000"/>
                </a:solidFill>
                <a:latin typeface="Times New Roman" panose="02020603050405020304" pitchFamily="18" charset="0"/>
                <a:cs typeface="Times New Roman" panose="02020603050405020304" pitchFamily="18" charset="0"/>
              </a:rPr>
              <a:t> tin </a:t>
            </a:r>
            <a:r>
              <a:rPr lang="en-US" sz="1600" dirty="0" err="1">
                <a:solidFill>
                  <a:srgbClr val="008000"/>
                </a:solidFill>
                <a:latin typeface="Times New Roman" panose="02020603050405020304" pitchFamily="18" charset="0"/>
                <a:cs typeface="Times New Roman" panose="02020603050405020304" pitchFamily="18" charset="0"/>
              </a:rPr>
              <a:t>dân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làng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chợ</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Dầu</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của</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ông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theo</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Việt</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gian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phản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lại</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kháng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chiến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phản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lại</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cụ</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Hồ</a:t>
            </a:r>
            <a:r>
              <a:rPr lang="en-US" sz="1600" dirty="0">
                <a:solidFill>
                  <a:srgbClr val="008000"/>
                </a:solidFill>
                <a:latin typeface="Times New Roman" panose="02020603050405020304" pitchFamily="18" charset="0"/>
                <a:cs typeface="Times New Roman" panose="02020603050405020304" pitchFamily="18" charset="0"/>
              </a:rPr>
              <a:t> .</a:t>
            </a:r>
          </a:p>
          <a:p>
            <a:endParaRPr lang="en-US" sz="1600" dirty="0">
              <a:solidFill>
                <a:srgbClr val="008000"/>
              </a:solidFill>
              <a:latin typeface="Times New Roman" panose="02020603050405020304" pitchFamily="18" charset="0"/>
              <a:cs typeface="Times New Roman" panose="02020603050405020304" pitchFamily="18" charset="0"/>
            </a:endParaRPr>
          </a:p>
          <a:p>
            <a:r>
              <a:rPr lang="en-US" sz="1600" dirty="0">
                <a:solidFill>
                  <a:srgbClr val="008000"/>
                </a:solidFill>
                <a:latin typeface="Times New Roman" panose="02020603050405020304" pitchFamily="18" charset="0"/>
                <a:cs typeface="Times New Roman" panose="02020603050405020304" pitchFamily="18" charset="0"/>
              </a:rPr>
              <a:t>-</a:t>
            </a:r>
            <a:r>
              <a:rPr lang="en-US" sz="1600" dirty="0" err="1">
                <a:solidFill>
                  <a:srgbClr val="008000"/>
                </a:solidFill>
                <a:latin typeface="Times New Roman" panose="02020603050405020304" pitchFamily="18" charset="0"/>
                <a:cs typeface="Times New Roman" panose="02020603050405020304" pitchFamily="18" charset="0"/>
              </a:rPr>
              <a:t>Tác</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dụng</a:t>
            </a:r>
            <a:r>
              <a:rPr lang="en-US" sz="1600" dirty="0">
                <a:solidFill>
                  <a:srgbClr val="008000"/>
                </a:solidFill>
                <a:latin typeface="Times New Roman" panose="02020603050405020304" pitchFamily="18" charset="0"/>
                <a:cs typeface="Times New Roman" panose="02020603050405020304" pitchFamily="18" charset="0"/>
              </a:rPr>
              <a:t> chi </a:t>
            </a:r>
            <a:r>
              <a:rPr lang="en-US" sz="1600" dirty="0" err="1">
                <a:solidFill>
                  <a:srgbClr val="008000"/>
                </a:solidFill>
                <a:latin typeface="Times New Roman" panose="02020603050405020304" pitchFamily="18" charset="0"/>
                <a:cs typeface="Times New Roman" panose="02020603050405020304" pitchFamily="18" charset="0"/>
              </a:rPr>
              <a:t>tiết</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này</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xét</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về</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hiện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thực</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rất</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hợp</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lí</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tạo</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nên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một</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cái</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nút</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thắt</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cho</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câu</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chuyện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gây</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ra</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một</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mâu</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thuẫn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giằng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xé</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tâm</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trí</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ông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lão</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tạo</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điều</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kiện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thể</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hiện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tâm</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trạng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phẩm</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chất</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tính</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cách</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nhân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vật</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thêm</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sâu</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sắc</a:t>
            </a:r>
            <a:r>
              <a:rPr lang="en-US" sz="1600" dirty="0">
                <a:solidFill>
                  <a:srgbClr val="008000"/>
                </a:solidFill>
                <a:latin typeface="Times New Roman" panose="02020603050405020304" pitchFamily="18" charset="0"/>
                <a:cs typeface="Times New Roman" panose="02020603050405020304" pitchFamily="18" charset="0"/>
              </a:rPr>
              <a:t> </a:t>
            </a:r>
          </a:p>
          <a:p>
            <a:endParaRPr lang="en-US" sz="1600" dirty="0">
              <a:solidFill>
                <a:srgbClr val="008000"/>
              </a:solidFill>
              <a:latin typeface="Times New Roman" panose="02020603050405020304" pitchFamily="18" charset="0"/>
              <a:cs typeface="Times New Roman" panose="02020603050405020304" pitchFamily="18" charset="0"/>
            </a:endParaRPr>
          </a:p>
          <a:p>
            <a:r>
              <a:rPr lang="en-US" sz="1600" dirty="0" err="1">
                <a:solidFill>
                  <a:srgbClr val="008000"/>
                </a:solidFill>
                <a:latin typeface="Times New Roman" panose="02020603050405020304" pitchFamily="18" charset="0"/>
                <a:cs typeface="Times New Roman" panose="02020603050405020304" pitchFamily="18" charset="0"/>
              </a:rPr>
              <a:t>Nội</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dung:Góp</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phần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làm</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rõ</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chủ</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đề</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câu</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chuyện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đó</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là</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phản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ánh</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và</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ca</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ngợi</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tình</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yêu</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làng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yêu</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nước</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chân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thành</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giản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dị</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của</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người</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nông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dân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Việt</a:t>
            </a:r>
            <a:r>
              <a:rPr lang="en-US" sz="1600" dirty="0">
                <a:solidFill>
                  <a:srgbClr val="008000"/>
                </a:solidFill>
                <a:latin typeface="Times New Roman" panose="02020603050405020304" pitchFamily="18" charset="0"/>
                <a:cs typeface="Times New Roman" panose="02020603050405020304" pitchFamily="18" charset="0"/>
              </a:rPr>
              <a:t> Nam </a:t>
            </a:r>
            <a:r>
              <a:rPr lang="en-US" sz="1600" dirty="0" err="1">
                <a:solidFill>
                  <a:srgbClr val="008000"/>
                </a:solidFill>
                <a:latin typeface="Times New Roman" panose="02020603050405020304" pitchFamily="18" charset="0"/>
                <a:cs typeface="Times New Roman" panose="02020603050405020304" pitchFamily="18" charset="0"/>
              </a:rPr>
              <a:t>trong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cuộc</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kháng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chiến</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chống</a:t>
            </a:r>
            <a:r>
              <a:rPr lang="en-US" sz="1600" dirty="0">
                <a:solidFill>
                  <a:srgbClr val="008000"/>
                </a:solidFill>
                <a:latin typeface="Times New Roman" panose="02020603050405020304" pitchFamily="18" charset="0"/>
                <a:cs typeface="Times New Roman" panose="02020603050405020304" pitchFamily="18" charset="0"/>
              </a:rPr>
              <a:t> </a:t>
            </a:r>
            <a:r>
              <a:rPr lang="en-US" sz="1600" dirty="0" err="1">
                <a:solidFill>
                  <a:srgbClr val="008000"/>
                </a:solidFill>
                <a:latin typeface="Times New Roman" panose="02020603050405020304" pitchFamily="18" charset="0"/>
                <a:cs typeface="Times New Roman" panose="02020603050405020304" pitchFamily="18" charset="0"/>
              </a:rPr>
              <a:t>Pháp</a:t>
            </a:r>
            <a:r>
              <a:rPr lang="en-US" sz="1600" dirty="0">
                <a:solidFill>
                  <a:srgbClr val="008000"/>
                </a:solidFill>
                <a:latin typeface="Times New Roman" panose="02020603050405020304" pitchFamily="18" charset="0"/>
                <a:cs typeface="Times New Roman" panose="02020603050405020304" pitchFamily="18" charset="0"/>
              </a:rPr>
              <a:t>. </a:t>
            </a:r>
          </a:p>
          <a:p>
            <a:pPr algn="ctr"/>
            <a:endParaRPr lang="en-US" sz="1200" dirty="0"/>
          </a:p>
        </p:txBody>
      </p:sp>
      <p:pic>
        <p:nvPicPr>
          <p:cNvPr id="1028" name="Picture 4" descr="Dễ Thương Trẻ Em Trẻ Em Cô Gái Suy Nghĩ Với Dấu Chấm Hỏi Hình minh họa Sẵn  có - Tải xuống Hình ảnh Ngay bây giờ - iStock"/>
          <p:cNvPicPr>
            <a:picLocks noChangeAspect="1" noChangeArrowheads="1"/>
          </p:cNvPicPr>
          <p:nvPr/>
        </p:nvPicPr>
        <p:blipFill>
          <a:blip r:embed="rId2">
            <a:extLst>
              <a:ext uri="{BEBA8EAE-BF5A-486C-A8C5-ECC9F3942E4B}">
                <a14:imgProps xmlns:a14="http://schemas.microsoft.com/office/drawing/2010/main">
                  <a14:imgLayer r:embed="rId3">
                    <a14:imgEffect>
                      <a14:backgroundRemoval t="3809" b="89941" l="9894" r="89988">
                        <a14:foregroundMark x1="25206" y1="13867" x2="25206" y2="13867"/>
                        <a14:foregroundMark x1="78210" y1="25000" x2="78210" y2="25000"/>
                        <a14:foregroundMark x1="23322" y1="27344" x2="25206" y2="19629"/>
                        <a14:foregroundMark x1="28504" y1="17285" x2="28504" y2="17285"/>
                        <a14:foregroundMark x1="75854" y1="29980" x2="75854" y2="29980"/>
                        <a14:foregroundMark x1="24264" y1="56641" x2="27091" y2="50781"/>
                      </a14:backgroundRemoval>
                    </a14:imgEffect>
                  </a14:imgLayer>
                </a14:imgProps>
              </a:ext>
              <a:ext uri="{28A0092B-C50C-407E-A947-70E740481C1C}">
                <a14:useLocalDpi xmlns:a14="http://schemas.microsoft.com/office/drawing/2010/main" val="0"/>
              </a:ext>
            </a:extLst>
          </a:blip>
          <a:srcRect/>
          <a:stretch>
            <a:fillRect/>
          </a:stretch>
        </p:blipFill>
        <p:spPr bwMode="auto">
          <a:xfrm>
            <a:off x="990600" y="2114549"/>
            <a:ext cx="2818879" cy="3399921"/>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Câu nào dưới đây không có bộ phận trả lời cho câu hỏi Ở đâu ?"/>
          <p:cNvPicPr>
            <a:picLocks noChangeAspect="1" noChangeArrowheads="1"/>
          </p:cNvPicPr>
          <p:nvPr/>
        </p:nvPicPr>
        <p:blipFill>
          <a:blip r:embed="rId4">
            <a:extLst>
              <a:ext uri="{BEBA8EAE-BF5A-486C-A8C5-ECC9F3942E4B}">
                <a14:imgProps xmlns:a14="http://schemas.microsoft.com/office/drawing/2010/main">
                  <a14:imgLayer r:embed="rId5">
                    <a14:imgEffect>
                      <a14:backgroundRemoval t="2885" b="100000" l="3377" r="97186">
                        <a14:foregroundMark x1="13884" y1="17692" x2="13884" y2="17692"/>
                        <a14:foregroundMark x1="21951" y1="21154" x2="21951" y2="21154"/>
                        <a14:foregroundMark x1="21951" y1="14038" x2="21951" y2="14038"/>
                        <a14:foregroundMark x1="18199" y1="22692" x2="13884" y2="22692"/>
                        <a14:foregroundMark x1="14634" y1="18269" x2="31895" y2="39808"/>
                        <a14:foregroundMark x1="21388" y1="39231" x2="21388" y2="39231"/>
                        <a14:foregroundMark x1="34522" y1="35962" x2="34522" y2="35962"/>
                        <a14:foregroundMark x1="28518" y1="39038" x2="28518" y2="39038"/>
                        <a14:foregroundMark x1="38649" y1="19231" x2="38649" y2="19231"/>
                        <a14:foregroundMark x1="35835" y1="10385" x2="35835" y2="10385"/>
                        <a14:foregroundMark x1="36773" y1="27692" x2="36773" y2="27692"/>
                        <a14:foregroundMark x1="13508" y1="20000" x2="15385" y2="28654"/>
                        <a14:foregroundMark x1="14822" y1="36346" x2="14822" y2="36346"/>
                        <a14:foregroundMark x1="21013" y1="41731" x2="21013" y2="41731"/>
                        <a14:foregroundMark x1="9193" y1="33846" x2="9193" y2="33846"/>
                        <a14:foregroundMark x1="5816" y1="26538" x2="5816" y2="26538"/>
                        <a14:foregroundMark x1="6004" y1="19231" x2="6004" y2="19231"/>
                        <a14:foregroundMark x1="4878" y1="27500" x2="4878" y2="27500"/>
                        <a14:foregroundMark x1="9006" y1="15385" x2="9006" y2="15385"/>
                        <a14:foregroundMark x1="12570" y1="10577" x2="12570" y2="10577"/>
                        <a14:foregroundMark x1="14071" y1="10769" x2="14071" y2="10769"/>
                        <a14:foregroundMark x1="10507" y1="6923" x2="10507" y2="6923"/>
                        <a14:foregroundMark x1="18574" y1="6923" x2="18574" y2="6923"/>
                        <a14:foregroundMark x1="7880" y1="14423" x2="7880" y2="14423"/>
                        <a14:foregroundMark x1="13884" y1="27692" x2="14071" y2="20192"/>
                        <a14:foregroundMark x1="11820" y1="24808" x2="11820" y2="24808"/>
                        <a14:foregroundMark x1="14822" y1="29038" x2="14822" y2="29038"/>
                      </a14:backgroundRemoval>
                    </a14:imgEffect>
                  </a14:imgLayer>
                </a14:imgProps>
              </a:ext>
              <a:ext uri="{28A0092B-C50C-407E-A947-70E740481C1C}">
                <a14:useLocalDpi xmlns:a14="http://schemas.microsoft.com/office/drawing/2010/main" val="0"/>
              </a:ext>
            </a:extLst>
          </a:blip>
          <a:srcRect/>
          <a:stretch>
            <a:fillRect/>
          </a:stretch>
        </p:blipFill>
        <p:spPr bwMode="auto">
          <a:xfrm flipH="1">
            <a:off x="545908" y="2498667"/>
            <a:ext cx="2806892" cy="263168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1080368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grpId="0"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1028"/>
                                        </p:tgtEl>
                                        <p:attrNameLst>
                                          <p:attrName>style.visibility</p:attrName>
                                        </p:attrNameLst>
                                      </p:cBhvr>
                                      <p:to>
                                        <p:strVal val="visible"/>
                                      </p:to>
                                    </p:set>
                                    <p:anim calcmode="lin" valueType="num">
                                      <p:cBhvr additive="base">
                                        <p:cTn id="11" dur="500" fill="hold"/>
                                        <p:tgtEl>
                                          <p:spTgt spid="1028"/>
                                        </p:tgtEl>
                                        <p:attrNameLst>
                                          <p:attrName>ppt_x</p:attrName>
                                        </p:attrNameLst>
                                      </p:cBhvr>
                                      <p:tavLst>
                                        <p:tav tm="0">
                                          <p:val>
                                            <p:strVal val="#ppt_x"/>
                                          </p:val>
                                        </p:tav>
                                        <p:tav tm="100000">
                                          <p:val>
                                            <p:strVal val="#ppt_x"/>
                                          </p:val>
                                        </p:tav>
                                      </p:tavLst>
                                    </p:anim>
                                    <p:anim calcmode="lin" valueType="num">
                                      <p:cBhvr additive="base">
                                        <p:cTn id="12" dur="500" fill="hold"/>
                                        <p:tgtEl>
                                          <p:spTgt spid="1028"/>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2" presetClass="exit" presetSubtype="4" fill="hold" nodeType="clickEffect">
                                  <p:stCondLst>
                                    <p:cond delay="0"/>
                                  </p:stCondLst>
                                  <p:childTnLst>
                                    <p:anim calcmode="lin" valueType="num">
                                      <p:cBhvr additive="base">
                                        <p:cTn id="16" dur="500"/>
                                        <p:tgtEl>
                                          <p:spTgt spid="1028"/>
                                        </p:tgtEl>
                                        <p:attrNameLst>
                                          <p:attrName>ppt_x</p:attrName>
                                        </p:attrNameLst>
                                      </p:cBhvr>
                                      <p:tavLst>
                                        <p:tav tm="0">
                                          <p:val>
                                            <p:strVal val="ppt_x"/>
                                          </p:val>
                                        </p:tav>
                                        <p:tav tm="100000">
                                          <p:val>
                                            <p:strVal val="ppt_x"/>
                                          </p:val>
                                        </p:tav>
                                      </p:tavLst>
                                    </p:anim>
                                    <p:anim calcmode="lin" valueType="num">
                                      <p:cBhvr additive="base">
                                        <p:cTn id="17" dur="500"/>
                                        <p:tgtEl>
                                          <p:spTgt spid="1028"/>
                                        </p:tgtEl>
                                        <p:attrNameLst>
                                          <p:attrName>ppt_y</p:attrName>
                                        </p:attrNameLst>
                                      </p:cBhvr>
                                      <p:tavLst>
                                        <p:tav tm="0">
                                          <p:val>
                                            <p:strVal val="ppt_y"/>
                                          </p:val>
                                        </p:tav>
                                        <p:tav tm="100000">
                                          <p:val>
                                            <p:strVal val="1+ppt_h/2"/>
                                          </p:val>
                                        </p:tav>
                                      </p:tavLst>
                                    </p:anim>
                                    <p:set>
                                      <p:cBhvr>
                                        <p:cTn id="18" dur="1" fill="hold">
                                          <p:stCondLst>
                                            <p:cond delay="499"/>
                                          </p:stCondLst>
                                        </p:cTn>
                                        <p:tgtEl>
                                          <p:spTgt spid="1028"/>
                                        </p:tgtEl>
                                        <p:attrNameLst>
                                          <p:attrName>style.visibility</p:attrName>
                                        </p:attrNameLst>
                                      </p:cBhvr>
                                      <p:to>
                                        <p:strVal val="hidden"/>
                                      </p:to>
                                    </p:set>
                                  </p:childTnLst>
                                </p:cTn>
                              </p:par>
                              <p:par>
                                <p:cTn id="19" presetID="2" presetClass="entr" presetSubtype="4" fill="hold" nodeType="withEffect">
                                  <p:stCondLst>
                                    <p:cond delay="0"/>
                                  </p:stCondLst>
                                  <p:childTnLst>
                                    <p:set>
                                      <p:cBhvr>
                                        <p:cTn id="20" dur="1" fill="hold">
                                          <p:stCondLst>
                                            <p:cond delay="0"/>
                                          </p:stCondLst>
                                        </p:cTn>
                                        <p:tgtEl>
                                          <p:spTgt spid="1030"/>
                                        </p:tgtEl>
                                        <p:attrNameLst>
                                          <p:attrName>style.visibility</p:attrName>
                                        </p:attrNameLst>
                                      </p:cBhvr>
                                      <p:to>
                                        <p:strVal val="visible"/>
                                      </p:to>
                                    </p:set>
                                    <p:anim calcmode="lin" valueType="num">
                                      <p:cBhvr additive="base">
                                        <p:cTn id="21" dur="500" fill="hold"/>
                                        <p:tgtEl>
                                          <p:spTgt spid="1030"/>
                                        </p:tgtEl>
                                        <p:attrNameLst>
                                          <p:attrName>ppt_x</p:attrName>
                                        </p:attrNameLst>
                                      </p:cBhvr>
                                      <p:tavLst>
                                        <p:tav tm="0">
                                          <p:val>
                                            <p:strVal val="#ppt_x"/>
                                          </p:val>
                                        </p:tav>
                                        <p:tav tm="100000">
                                          <p:val>
                                            <p:strVal val="#ppt_x"/>
                                          </p:val>
                                        </p:tav>
                                      </p:tavLst>
                                    </p:anim>
                                    <p:anim calcmode="lin" valueType="num">
                                      <p:cBhvr additive="base">
                                        <p:cTn id="22" dur="500" fill="hold"/>
                                        <p:tgtEl>
                                          <p:spTgt spid="1030"/>
                                        </p:tgtEl>
                                        <p:attrNameLst>
                                          <p:attrName>ppt_y</p:attrName>
                                        </p:attrNameLst>
                                      </p:cBhvr>
                                      <p:tavLst>
                                        <p:tav tm="0">
                                          <p:val>
                                            <p:strVal val="1+#ppt_h/2"/>
                                          </p:val>
                                        </p:tav>
                                        <p:tav tm="100000">
                                          <p:val>
                                            <p:strVal val="#ppt_y"/>
                                          </p:val>
                                        </p:tav>
                                      </p:tavLst>
                                    </p:anim>
                                  </p:childTnLst>
                                </p:cTn>
                              </p:par>
                              <p:par>
                                <p:cTn id="23" presetID="2" presetClass="entr" presetSubtype="4" fill="hold" grpId="0" nodeType="withEffect">
                                  <p:stCondLst>
                                    <p:cond delay="0"/>
                                  </p:stCondLst>
                                  <p:childTnLst>
                                    <p:set>
                                      <p:cBhvr>
                                        <p:cTn id="24" dur="1" fill="hold">
                                          <p:stCondLst>
                                            <p:cond delay="0"/>
                                          </p:stCondLst>
                                        </p:cTn>
                                        <p:tgtEl>
                                          <p:spTgt spid="3"/>
                                        </p:tgtEl>
                                        <p:attrNameLst>
                                          <p:attrName>style.visibility</p:attrName>
                                        </p:attrNameLst>
                                      </p:cBhvr>
                                      <p:to>
                                        <p:strVal val="visible"/>
                                      </p:to>
                                    </p:set>
                                    <p:anim calcmode="lin" valueType="num">
                                      <p:cBhvr additive="base">
                                        <p:cTn id="25" dur="500" fill="hold"/>
                                        <p:tgtEl>
                                          <p:spTgt spid="3"/>
                                        </p:tgtEl>
                                        <p:attrNameLst>
                                          <p:attrName>ppt_x</p:attrName>
                                        </p:attrNameLst>
                                      </p:cBhvr>
                                      <p:tavLst>
                                        <p:tav tm="0">
                                          <p:val>
                                            <p:strVal val="#ppt_x"/>
                                          </p:val>
                                        </p:tav>
                                        <p:tav tm="100000">
                                          <p:val>
                                            <p:strVal val="#ppt_x"/>
                                          </p:val>
                                        </p:tav>
                                      </p:tavLst>
                                    </p:anim>
                                    <p:anim calcmode="lin" valueType="num">
                                      <p:cBhvr additive="base">
                                        <p:cTn id="26"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nvPr>
        </p:nvGraphicFramePr>
        <p:xfrm>
          <a:off x="0" y="-141920"/>
          <a:ext cx="9143999" cy="5079973"/>
        </p:xfrm>
        <a:graphic>
          <a:graphicData uri="http://schemas.openxmlformats.org/drawingml/2006/table">
            <a:tbl>
              <a:tblPr/>
              <a:tblGrid>
                <a:gridCol w="2122714"/>
                <a:gridCol w="4201886"/>
                <a:gridCol w="2819399"/>
              </a:tblGrid>
              <a:tr h="608916">
                <a:tc gridSpan="3">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smtClean="0">
                        <a:ln>
                          <a:noFill/>
                        </a:ln>
                        <a:solidFill>
                          <a:srgbClr val="FF0000"/>
                        </a:solidFill>
                        <a:effectLst/>
                        <a:latin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dirty="0" smtClean="0">
                          <a:ln>
                            <a:noFill/>
                          </a:ln>
                          <a:solidFill>
                            <a:srgbClr val="FF0000"/>
                          </a:solidFill>
                          <a:effectLst/>
                          <a:latin typeface="Times New Roman" panose="02020603050405020304" pitchFamily="18" charset="0"/>
                        </a:rPr>
                        <a:t>DIỄN BIẾN TÂM TRẠNG ÔNG HAI KHI NGHE TIN DỮ</a:t>
                      </a:r>
                      <a:endParaRPr kumimoji="0" lang="en-US" altLang="zh-CN" sz="1800" b="1" i="0" u="none" strike="noStrike" cap="none" normalizeH="0" baseline="0" dirty="0" smtClean="0">
                        <a:ln>
                          <a:noFill/>
                        </a:ln>
                        <a:solidFill>
                          <a:srgbClr val="FF0000"/>
                        </a:solidFill>
                        <a:effectLst/>
                        <a:latin typeface=".VnTime" panose="020B7200000000000000" pitchFamily="34"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hMerge="1">
                  <a:txBody>
                    <a:bodyPr/>
                    <a:lstStyle/>
                    <a:p>
                      <a:endParaRPr lang="en-US"/>
                    </a:p>
                  </a:txBody>
                  <a:tcPr/>
                </a:tc>
                <a:tc hMerge="1">
                  <a:txBody>
                    <a:bodyPr/>
                    <a:lstStyle/>
                    <a:p>
                      <a:endParaRPr lang="en-US"/>
                    </a:p>
                  </a:txBody>
                  <a:tcPr/>
                </a:tc>
              </a:tr>
              <a:tr h="356257">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smtClean="0">
                          <a:ln>
                            <a:noFill/>
                          </a:ln>
                          <a:solidFill>
                            <a:srgbClr val="002060"/>
                          </a:solidFill>
                          <a:effectLst/>
                          <a:latin typeface="Times New Roman" panose="02020603050405020304" pitchFamily="18" charset="0"/>
                        </a:rPr>
                        <a:t>Thời điểm</a:t>
                      </a:r>
                      <a:endParaRPr kumimoji="0" lang="en-US" altLang="zh-CN" sz="1800" b="1" i="0" u="none" strike="noStrike" cap="none" normalizeH="0" baseline="0" smtClean="0">
                        <a:ln>
                          <a:noFill/>
                        </a:ln>
                        <a:solidFill>
                          <a:srgbClr val="002060"/>
                        </a:solidFill>
                        <a:effectLst/>
                        <a:latin typeface=".VnTime" panose="020B7200000000000000" pitchFamily="34"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smtClean="0">
                          <a:ln>
                            <a:noFill/>
                          </a:ln>
                          <a:solidFill>
                            <a:srgbClr val="002060"/>
                          </a:solidFill>
                          <a:effectLst/>
                          <a:latin typeface="Times New Roman" panose="02020603050405020304" pitchFamily="18" charset="0"/>
                        </a:rPr>
                        <a:t>Dẫn chứng</a:t>
                      </a:r>
                      <a:endParaRPr kumimoji="0" lang="en-US" altLang="zh-CN" sz="1800" b="1" i="0" u="none" strike="noStrike" cap="none" normalizeH="0" baseline="0" smtClean="0">
                        <a:ln>
                          <a:noFill/>
                        </a:ln>
                        <a:solidFill>
                          <a:srgbClr val="002060"/>
                        </a:solidFill>
                        <a:effectLst/>
                        <a:latin typeface=".VnTime" panose="020B7200000000000000" pitchFamily="34"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zh-CN" sz="1800" b="1" i="0" u="none" strike="noStrike" cap="none" normalizeH="0" baseline="0" dirty="0" err="1" smtClean="0">
                          <a:ln>
                            <a:noFill/>
                          </a:ln>
                          <a:solidFill>
                            <a:srgbClr val="002060"/>
                          </a:solidFill>
                          <a:effectLst/>
                          <a:latin typeface="Times New Roman" panose="02020603050405020304" pitchFamily="18" charset="0"/>
                          <a:ea typeface="SimSun" panose="02010600030101010101" pitchFamily="2" charset="-122"/>
                          <a:cs typeface="Times New Roman" panose="02020603050405020304" pitchFamily="18" charset="0"/>
                        </a:rPr>
                        <a:t>Phân</a:t>
                      </a:r>
                      <a:r>
                        <a:rPr kumimoji="0" lang="en-US" altLang="zh-CN" sz="1800" b="1" i="0" u="none" strike="noStrike" cap="none" normalizeH="0" baseline="0" dirty="0" smtClean="0">
                          <a:ln>
                            <a:noFill/>
                          </a:ln>
                          <a:solidFill>
                            <a:srgbClr val="002060"/>
                          </a:solidFill>
                          <a:effectLst/>
                          <a:latin typeface="Times New Roman" panose="02020603050405020304" pitchFamily="18" charset="0"/>
                          <a:ea typeface="SimSun" panose="02010600030101010101" pitchFamily="2" charset="-122"/>
                          <a:cs typeface="Times New Roman" panose="02020603050405020304" pitchFamily="18" charset="0"/>
                        </a:rPr>
                        <a:t> </a:t>
                      </a:r>
                      <a:r>
                        <a:rPr kumimoji="0" lang="en-US" altLang="zh-CN" sz="1800" b="1" i="0" u="none" strike="noStrike" cap="none" normalizeH="0" baseline="0" dirty="0" err="1" smtClean="0">
                          <a:ln>
                            <a:noFill/>
                          </a:ln>
                          <a:solidFill>
                            <a:srgbClr val="002060"/>
                          </a:solidFill>
                          <a:effectLst/>
                          <a:latin typeface="Times New Roman" panose="02020603050405020304" pitchFamily="18" charset="0"/>
                          <a:ea typeface="SimSun" panose="02010600030101010101" pitchFamily="2" charset="-122"/>
                          <a:cs typeface="Times New Roman" panose="02020603050405020304" pitchFamily="18" charset="0"/>
                        </a:rPr>
                        <a:t>tích</a:t>
                      </a:r>
                      <a:r>
                        <a:rPr kumimoji="0" lang="en-US" altLang="zh-CN" sz="1800" b="1" i="0" u="none" strike="noStrike" cap="none" normalizeH="0" baseline="0" dirty="0" smtClean="0">
                          <a:ln>
                            <a:noFill/>
                          </a:ln>
                          <a:solidFill>
                            <a:srgbClr val="002060"/>
                          </a:solidFill>
                          <a:effectLst/>
                          <a:latin typeface="Times New Roman" panose="02020603050405020304" pitchFamily="18" charset="0"/>
                          <a:ea typeface="SimSun" panose="02010600030101010101" pitchFamily="2" charset="-122"/>
                          <a:cs typeface="Times New Roman" panose="02020603050405020304" pitchFamily="18" charset="0"/>
                        </a:rPr>
                        <a:t> </a:t>
                      </a: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3653497">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just"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smtClean="0">
                        <a:ln>
                          <a:noFill/>
                        </a:ln>
                        <a:solidFill>
                          <a:schemeClr val="tx1"/>
                        </a:solidFill>
                        <a:effectLst/>
                        <a:latin typeface="Times New Roman" panose="02020603050405020304" pitchFamily="18" charset="0"/>
                      </a:endParaRPr>
                    </a:p>
                    <a:p>
                      <a:pPr marL="0" marR="0" lvl="0" indent="0" algn="just"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smtClean="0">
                        <a:ln>
                          <a:noFill/>
                        </a:ln>
                        <a:solidFill>
                          <a:schemeClr val="tx1"/>
                        </a:solidFill>
                        <a:effectLst/>
                        <a:latin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smtClean="0">
                        <a:ln>
                          <a:noFill/>
                        </a:ln>
                        <a:solidFill>
                          <a:schemeClr val="tx1"/>
                        </a:solidFill>
                        <a:effectLst/>
                        <a:latin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smtClean="0">
                        <a:ln>
                          <a:noFill/>
                        </a:ln>
                        <a:solidFill>
                          <a:schemeClr val="tx1"/>
                        </a:solidFill>
                        <a:effectLst/>
                        <a:latin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smtClean="0">
                        <a:ln>
                          <a:noFill/>
                        </a:ln>
                        <a:solidFill>
                          <a:schemeClr val="tx1"/>
                        </a:solidFill>
                        <a:effectLst/>
                        <a:latin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dirty="0" err="1" smtClean="0">
                          <a:ln>
                            <a:noFill/>
                          </a:ln>
                          <a:solidFill>
                            <a:schemeClr val="tx1"/>
                          </a:solidFill>
                          <a:effectLst/>
                          <a:latin typeface="Times New Roman" panose="02020603050405020304" pitchFamily="18" charset="0"/>
                        </a:rPr>
                        <a:t>Lúc</a:t>
                      </a:r>
                      <a:r>
                        <a:rPr kumimoji="0" lang="en-US" sz="1800" b="1" i="0" u="none" strike="noStrike" cap="none" normalizeH="0" baseline="0" dirty="0" smtClean="0">
                          <a:ln>
                            <a:noFill/>
                          </a:ln>
                          <a:solidFill>
                            <a:schemeClr val="tx1"/>
                          </a:solidFill>
                          <a:effectLst/>
                          <a:latin typeface="Times New Roman" panose="02020603050405020304" pitchFamily="18" charset="0"/>
                        </a:rPr>
                        <a:t> </a:t>
                      </a:r>
                      <a:r>
                        <a:rPr kumimoji="0" lang="en-US" sz="1800" b="1" i="0" u="none" strike="noStrike" cap="none" normalizeH="0" baseline="0" dirty="0" err="1" smtClean="0">
                          <a:ln>
                            <a:noFill/>
                          </a:ln>
                          <a:solidFill>
                            <a:schemeClr val="tx1"/>
                          </a:solidFill>
                          <a:effectLst/>
                          <a:latin typeface="Times New Roman" panose="02020603050405020304" pitchFamily="18" charset="0"/>
                        </a:rPr>
                        <a:t>bắt</a:t>
                      </a:r>
                      <a:r>
                        <a:rPr kumimoji="0" lang="en-US" sz="1800" b="1" i="0" u="none" strike="noStrike" cap="none" normalizeH="0" baseline="0" dirty="0" smtClean="0">
                          <a:ln>
                            <a:noFill/>
                          </a:ln>
                          <a:solidFill>
                            <a:schemeClr val="tx1"/>
                          </a:solidFill>
                          <a:effectLst/>
                          <a:latin typeface="Times New Roman" panose="02020603050405020304" pitchFamily="18" charset="0"/>
                        </a:rPr>
                        <a:t> </a:t>
                      </a:r>
                      <a:r>
                        <a:rPr kumimoji="0" lang="en-US" sz="1800" b="1" i="0" u="none" strike="noStrike" cap="none" normalizeH="0" baseline="0" dirty="0" err="1" smtClean="0">
                          <a:ln>
                            <a:noFill/>
                          </a:ln>
                          <a:solidFill>
                            <a:schemeClr val="tx1"/>
                          </a:solidFill>
                          <a:effectLst/>
                          <a:latin typeface="Times New Roman" panose="02020603050405020304" pitchFamily="18" charset="0"/>
                        </a:rPr>
                        <a:t>đầu</a:t>
                      </a:r>
                      <a:r>
                        <a:rPr kumimoji="0" lang="en-US" sz="1800" b="1" i="0" u="none" strike="noStrike" cap="none" normalizeH="0" baseline="0" dirty="0" smtClean="0">
                          <a:ln>
                            <a:noFill/>
                          </a:ln>
                          <a:solidFill>
                            <a:schemeClr val="tx1"/>
                          </a:solidFill>
                          <a:effectLst/>
                          <a:latin typeface="Times New Roman" panose="02020603050405020304" pitchFamily="18" charset="0"/>
                        </a:rPr>
                        <a:t> </a:t>
                      </a:r>
                      <a:r>
                        <a:rPr kumimoji="0" lang="en-US" sz="1800" b="1" i="0" u="none" strike="noStrike" cap="none" normalizeH="0" baseline="0" dirty="0" err="1" smtClean="0">
                          <a:ln>
                            <a:noFill/>
                          </a:ln>
                          <a:solidFill>
                            <a:schemeClr val="tx1"/>
                          </a:solidFill>
                          <a:effectLst/>
                          <a:latin typeface="Times New Roman" panose="02020603050405020304" pitchFamily="18" charset="0"/>
                        </a:rPr>
                        <a:t>nghe</a:t>
                      </a:r>
                      <a:r>
                        <a:rPr kumimoji="0" lang="en-US" sz="1800" b="1" i="0" u="none" strike="noStrike" cap="none" normalizeH="0" baseline="0" dirty="0" smtClean="0">
                          <a:ln>
                            <a:noFill/>
                          </a:ln>
                          <a:solidFill>
                            <a:schemeClr val="tx1"/>
                          </a:solidFill>
                          <a:effectLst/>
                          <a:latin typeface="Times New Roman" panose="02020603050405020304" pitchFamily="18" charset="0"/>
                        </a:rPr>
                        <a:t> tin </a:t>
                      </a: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altLang="zh-CN" sz="18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altLang="zh-CN" sz="18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altLang="zh-CN" sz="18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altLang="zh-CN" sz="18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altLang="zh-CN" sz="18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altLang="zh-CN" sz="18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altLang="zh-CN" sz="18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altLang="zh-CN" sz="18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zh-CN" sz="1800" b="0" i="0" u="none" strike="noStrike" cap="none" normalizeH="0" baseline="0" dirty="0" smtClean="0">
                        <a:ln>
                          <a:noFill/>
                        </a:ln>
                        <a:solidFill>
                          <a:schemeClr val="tx1"/>
                        </a:solidFill>
                        <a:effectLst/>
                        <a:latin typeface=".VnTime" panose="020B7200000000000000" pitchFamily="34"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endPar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endParaRPr>
                    </a:p>
                    <a:p>
                      <a:pPr marL="0" marR="0" lvl="0" indent="0" algn="l" defTabSz="914400" rtl="0" eaLnBrk="1" fontAlgn="base" latinLnBrk="0" hangingPunct="1">
                        <a:lnSpc>
                          <a:spcPct val="100000"/>
                        </a:lnSpc>
                        <a:spcBef>
                          <a:spcPct val="0"/>
                        </a:spcBef>
                        <a:spcAft>
                          <a:spcPct val="0"/>
                        </a:spcAft>
                        <a:buClrTx/>
                        <a:buSzTx/>
                        <a:buFontTx/>
                        <a:buNone/>
                        <a:tabLst/>
                        <a:defRPr/>
                      </a:pPr>
                      <a:endPar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endParaRPr>
                    </a:p>
                    <a:p>
                      <a:pPr marL="0" marR="0" lvl="0" indent="0" algn="l" defTabSz="914400" rtl="0" eaLnBrk="1" fontAlgn="base" latinLnBrk="0" hangingPunct="1">
                        <a:lnSpc>
                          <a:spcPct val="100000"/>
                        </a:lnSpc>
                        <a:spcBef>
                          <a:spcPct val="0"/>
                        </a:spcBef>
                        <a:spcAft>
                          <a:spcPct val="0"/>
                        </a:spcAft>
                        <a:buClrTx/>
                        <a:buSzTx/>
                        <a:buFontTx/>
                        <a:buNone/>
                        <a:tabLst/>
                        <a:defRPr/>
                      </a:pP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Cổ</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ông</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lão</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nghẹn</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ắng</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hẳn</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lại</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 da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mặt</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tê</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rân</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rân</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ông</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lão</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lặng</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đi</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tưởng</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chừng</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không</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thở</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được</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cảm</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giác</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đau</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đớn</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đến</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bàng</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hoàng</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chết</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lặng</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 </a:t>
                      </a:r>
                    </a:p>
                    <a:p>
                      <a:pPr marL="0" marR="0" lvl="0" indent="0" algn="l" defTabSz="914400" rtl="0" eaLnBrk="1" fontAlgn="base" latinLnBrk="0" hangingPunct="1">
                        <a:lnSpc>
                          <a:spcPct val="100000"/>
                        </a:lnSpc>
                        <a:spcBef>
                          <a:spcPct val="0"/>
                        </a:spcBef>
                        <a:spcAft>
                          <a:spcPct val="0"/>
                        </a:spcAft>
                        <a:buClrTx/>
                        <a:buSzTx/>
                        <a:buFontTx/>
                        <a:buNone/>
                        <a:tabLst/>
                        <a:defRPr/>
                      </a:pP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-&gt; NT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miêu</a:t>
                      </a:r>
                      <a:r>
                        <a:rPr lang="en-US" sz="1600" b="0" i="0" u="none" strike="noStrike" cap="none" baseline="0"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baseline="0" dirty="0" err="1" smtClean="0">
                          <a:solidFill>
                            <a:schemeClr val="tx1"/>
                          </a:solidFill>
                          <a:effectLst/>
                          <a:latin typeface="Times New Roman" panose="02020603050405020304" pitchFamily="18" charset="0"/>
                          <a:ea typeface="+mn-ea"/>
                          <a:cs typeface="Times New Roman" panose="02020603050405020304" pitchFamily="18" charset="0"/>
                          <a:sym typeface="Arial"/>
                        </a:rPr>
                        <a:t>tả</a:t>
                      </a:r>
                      <a:r>
                        <a:rPr lang="en-US" sz="1600" b="0" i="0" u="none" strike="noStrike" cap="none" baseline="0"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baseline="0" dirty="0" err="1" smtClean="0">
                          <a:solidFill>
                            <a:schemeClr val="tx1"/>
                          </a:solidFill>
                          <a:effectLst/>
                          <a:latin typeface="Times New Roman" panose="02020603050405020304" pitchFamily="18" charset="0"/>
                          <a:ea typeface="+mn-ea"/>
                          <a:cs typeface="Times New Roman" panose="02020603050405020304" pitchFamily="18" charset="0"/>
                          <a:sym typeface="Arial"/>
                        </a:rPr>
                        <a:t>tâm</a:t>
                      </a:r>
                      <a:r>
                        <a:rPr lang="en-US" sz="1600" b="0" i="0" u="none" strike="noStrike" cap="none" baseline="0"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baseline="0" dirty="0" err="1" smtClean="0">
                          <a:solidFill>
                            <a:schemeClr val="tx1"/>
                          </a:solidFill>
                          <a:effectLst/>
                          <a:latin typeface="Times New Roman" panose="02020603050405020304" pitchFamily="18" charset="0"/>
                          <a:ea typeface="+mn-ea"/>
                          <a:cs typeface="Times New Roman" panose="02020603050405020304" pitchFamily="18" charset="0"/>
                          <a:sym typeface="Arial"/>
                        </a:rPr>
                        <a:t>lý</a:t>
                      </a:r>
                      <a:r>
                        <a:rPr lang="en-US" sz="1600" b="0" i="0" u="none" strike="noStrike" cap="none" baseline="0"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baseline="0" dirty="0" err="1" smtClean="0">
                          <a:solidFill>
                            <a:schemeClr val="tx1"/>
                          </a:solidFill>
                          <a:effectLst/>
                          <a:latin typeface="Times New Roman" panose="02020603050405020304" pitchFamily="18" charset="0"/>
                          <a:ea typeface="+mn-ea"/>
                          <a:cs typeface="Times New Roman" panose="02020603050405020304" pitchFamily="18" charset="0"/>
                          <a:sym typeface="Arial"/>
                        </a:rPr>
                        <a:t>nhân</a:t>
                      </a:r>
                      <a:r>
                        <a:rPr lang="en-US" sz="1600" b="0" i="0" u="none" strike="noStrike" cap="none" baseline="0"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baseline="0" dirty="0" err="1" smtClean="0">
                          <a:solidFill>
                            <a:schemeClr val="tx1"/>
                          </a:solidFill>
                          <a:effectLst/>
                          <a:latin typeface="Times New Roman" panose="02020603050405020304" pitchFamily="18" charset="0"/>
                          <a:ea typeface="+mn-ea"/>
                          <a:cs typeface="Times New Roman" panose="02020603050405020304" pitchFamily="18" charset="0"/>
                          <a:sym typeface="Arial"/>
                        </a:rPr>
                        <a:t>vật</a:t>
                      </a:r>
                      <a:endPar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endParaRPr>
                    </a:p>
                    <a:p>
                      <a:pPr marL="0" marR="0" lvl="0" indent="0" algn="l" defTabSz="914400" rtl="0" eaLnBrk="1" fontAlgn="base" latinLnBrk="0" hangingPunct="1">
                        <a:lnSpc>
                          <a:spcPct val="100000"/>
                        </a:lnSpc>
                        <a:spcBef>
                          <a:spcPct val="0"/>
                        </a:spcBef>
                        <a:spcAft>
                          <a:spcPct val="0"/>
                        </a:spcAft>
                        <a:buClrTx/>
                        <a:buSzTx/>
                        <a:buFontTx/>
                        <a:buNone/>
                        <a:tabLst/>
                        <a:defRPr/>
                      </a:pPr>
                      <a:endPar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endParaRPr>
                    </a:p>
                    <a:p>
                      <a:pPr marL="0" marR="0" lvl="0" indent="0" algn="l" defTabSz="914400" rtl="0" eaLnBrk="1" fontAlgn="base" latinLnBrk="0" hangingPunct="1">
                        <a:lnSpc>
                          <a:spcPct val="100000"/>
                        </a:lnSpc>
                        <a:spcBef>
                          <a:spcPct val="0"/>
                        </a:spcBef>
                        <a:spcAft>
                          <a:spcPct val="0"/>
                        </a:spcAft>
                        <a:buClrTx/>
                        <a:buSzTx/>
                        <a:buFontTx/>
                        <a:buNone/>
                        <a:tabLst/>
                        <a:defRPr/>
                      </a:pP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Một</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lúc</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lâu</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sau</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khi</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dần</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tỉnh</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phần</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nào</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ông</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hỏi</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lại</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mong</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đó</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không</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phải</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sự</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0"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thật</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tâm</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trạng</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chưa</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hết</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bàng</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hoàng</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cố</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a:t>
                      </a:r>
                      <a:r>
                        <a:rPr lang="en-US" sz="1600" b="1" i="0" u="none" strike="noStrike" cap="none" dirty="0" err="1" smtClean="0">
                          <a:solidFill>
                            <a:schemeClr val="tx1"/>
                          </a:solidFill>
                          <a:effectLst/>
                          <a:latin typeface="Times New Roman" panose="02020603050405020304" pitchFamily="18" charset="0"/>
                          <a:ea typeface="+mn-ea"/>
                          <a:cs typeface="Times New Roman" panose="02020603050405020304" pitchFamily="18" charset="0"/>
                          <a:sym typeface="Arial"/>
                        </a:rPr>
                        <a:t>không</a:t>
                      </a:r>
                      <a:r>
                        <a:rPr lang="en-US" sz="1600" b="1"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 tin</a:t>
                      </a:r>
                      <a:r>
                        <a:rPr lang="en-US" sz="1600" b="0" i="0" u="none" strike="noStrike" cap="none" dirty="0" smtClean="0">
                          <a:solidFill>
                            <a:schemeClr val="tx1"/>
                          </a:solidFill>
                          <a:effectLst/>
                          <a:latin typeface="Times New Roman" panose="02020603050405020304" pitchFamily="18" charset="0"/>
                          <a:ea typeface="+mn-ea"/>
                          <a:cs typeface="Times New Roman" panose="02020603050405020304" pitchFamily="18" charset="0"/>
                          <a:sym typeface="Arial"/>
                        </a:rPr>
                        <a:t>)</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zh-CN" sz="800" b="0"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zh-CN" sz="800" b="0"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bl>
          </a:graphicData>
        </a:graphic>
      </p:graphicFrame>
      <p:sp>
        <p:nvSpPr>
          <p:cNvPr id="3" name="TextBox 2"/>
          <p:cNvSpPr txBox="1">
            <a:spLocks noChangeArrowheads="1"/>
          </p:cNvSpPr>
          <p:nvPr/>
        </p:nvSpPr>
        <p:spPr bwMode="auto">
          <a:xfrm>
            <a:off x="2209800" y="1581150"/>
            <a:ext cx="4038600" cy="3046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pPr algn="just"/>
            <a:r>
              <a:rPr lang="nl-NL" sz="1600" dirty="0" smtClean="0">
                <a:solidFill>
                  <a:srgbClr val="0070C0"/>
                </a:solidFill>
                <a:latin typeface="Times New Roman" panose="02020603050405020304" pitchFamily="18" charset="0"/>
              </a:rPr>
              <a:t>Cổ </a:t>
            </a:r>
            <a:r>
              <a:rPr lang="nl-NL" sz="1600" dirty="0">
                <a:solidFill>
                  <a:srgbClr val="0070C0"/>
                </a:solidFill>
                <a:latin typeface="Times New Roman" panose="02020603050405020304" pitchFamily="18" charset="0"/>
              </a:rPr>
              <a:t>lão nghẹn ắng hẳn lại, da mặt tê rân rân lặng đi, tưởng như không thở được. Một lúc lâu ông mới rặn è è, nuốt một cái gì vướng ở cổ,  giọng lạc đi...</a:t>
            </a:r>
          </a:p>
          <a:p>
            <a:pPr algn="just"/>
            <a:endParaRPr lang="nl-NL" sz="1600" dirty="0">
              <a:solidFill>
                <a:srgbClr val="0070C0"/>
              </a:solidFill>
              <a:latin typeface="Times New Roman" panose="02020603050405020304" pitchFamily="18" charset="0"/>
            </a:endParaRPr>
          </a:p>
          <a:p>
            <a:pPr eaLnBrk="0" hangingPunct="0"/>
            <a:r>
              <a:rPr lang="en-US" sz="1600" dirty="0" err="1" smtClean="0">
                <a:solidFill>
                  <a:srgbClr val="0070C0"/>
                </a:solidFill>
                <a:latin typeface="Times New Roman" panose="02020603050405020304" pitchFamily="18" charset="0"/>
              </a:rPr>
              <a:t>H</a:t>
            </a:r>
            <a:r>
              <a:rPr lang="en-US" sz="1600" dirty="0" err="1" smtClean="0">
                <a:solidFill>
                  <a:srgbClr val="0070C0"/>
                </a:solidFill>
                <a:latin typeface="Times New Roman" panose="02020603050405020304" pitchFamily="18" charset="0"/>
                <a:cs typeface="Times New Roman" panose="02020603050405020304" pitchFamily="18" charset="0"/>
              </a:rPr>
              <a:t>à</a:t>
            </a:r>
            <a:r>
              <a:rPr lang="en-US" sz="1600" dirty="0" err="1" smtClean="0">
                <a:solidFill>
                  <a:srgbClr val="0070C0"/>
                </a:solidFill>
                <a:latin typeface="Times New Roman" panose="02020603050405020304" pitchFamily="18" charset="0"/>
              </a:rPr>
              <a:t>nh</a:t>
            </a:r>
            <a:r>
              <a:rPr lang="en-US" sz="1600" dirty="0" smtClean="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động</a:t>
            </a:r>
            <a:r>
              <a:rPr lang="en-US" sz="1600" dirty="0">
                <a:solidFill>
                  <a:srgbClr val="0070C0"/>
                </a:solidFill>
                <a:latin typeface="Times New Roman" panose="02020603050405020304" pitchFamily="18" charset="0"/>
              </a:rPr>
              <a:t>: “ quay </a:t>
            </a:r>
            <a:r>
              <a:rPr lang="en-US" sz="1600" dirty="0" err="1">
                <a:solidFill>
                  <a:srgbClr val="0070C0"/>
                </a:solidFill>
                <a:latin typeface="Times New Roman" panose="02020603050405020304" pitchFamily="18" charset="0"/>
              </a:rPr>
              <a:t>phắt</a:t>
            </a:r>
            <a:r>
              <a:rPr lang="en-US" sz="1600" dirty="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lại</a:t>
            </a:r>
            <a:r>
              <a:rPr lang="en-US" sz="1600" dirty="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lắp</a:t>
            </a:r>
            <a:r>
              <a:rPr lang="en-US" sz="1600" dirty="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bắp</a:t>
            </a:r>
            <a:r>
              <a:rPr lang="en-US" sz="1600" dirty="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hỏi</a:t>
            </a:r>
            <a:r>
              <a:rPr lang="en-US" sz="1600" dirty="0">
                <a:solidFill>
                  <a:srgbClr val="0070C0"/>
                </a:solidFill>
                <a:latin typeface="Times New Roman" panose="02020603050405020304" pitchFamily="18" charset="0"/>
              </a:rPr>
              <a:t> ”. </a:t>
            </a:r>
            <a:r>
              <a:rPr lang="en-US" sz="1600" dirty="0" err="1">
                <a:solidFill>
                  <a:srgbClr val="0070C0"/>
                </a:solidFill>
                <a:latin typeface="Times New Roman" panose="02020603050405020304" pitchFamily="18" charset="0"/>
              </a:rPr>
              <a:t>Hỏi</a:t>
            </a:r>
            <a:r>
              <a:rPr lang="en-US" sz="1600" dirty="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lại</a:t>
            </a:r>
            <a:r>
              <a:rPr lang="en-US" sz="1600" dirty="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nghi</a:t>
            </a:r>
            <a:r>
              <a:rPr lang="en-US" sz="1600" dirty="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ngờ</a:t>
            </a:r>
            <a:r>
              <a:rPr lang="en-US" sz="1600" dirty="0">
                <a:solidFill>
                  <a:srgbClr val="0070C0"/>
                </a:solidFill>
                <a:latin typeface="Times New Roman" panose="02020603050405020304" pitchFamily="18" charset="0"/>
              </a:rPr>
              <a:t>: “ </a:t>
            </a:r>
            <a:r>
              <a:rPr lang="en-US" sz="1600" dirty="0" err="1">
                <a:solidFill>
                  <a:srgbClr val="0070C0"/>
                </a:solidFill>
                <a:latin typeface="Times New Roman" panose="02020603050405020304" pitchFamily="18" charset="0"/>
              </a:rPr>
              <a:t>Liệu</a:t>
            </a:r>
            <a:r>
              <a:rPr lang="en-US" sz="1600" dirty="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có</a:t>
            </a:r>
            <a:r>
              <a:rPr lang="en-US" sz="1600" dirty="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thật</a:t>
            </a:r>
            <a:r>
              <a:rPr lang="en-US" sz="1600" dirty="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không</a:t>
            </a:r>
            <a:r>
              <a:rPr lang="en-US" sz="1600" dirty="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hở</a:t>
            </a:r>
            <a:r>
              <a:rPr lang="en-US" sz="1600" dirty="0">
                <a:solidFill>
                  <a:srgbClr val="0070C0"/>
                </a:solidFill>
                <a:latin typeface="Times New Roman" panose="02020603050405020304" pitchFamily="18" charset="0"/>
              </a:rPr>
              <a:t> </a:t>
            </a:r>
            <a:r>
              <a:rPr lang="en-US" sz="1600" dirty="0" err="1">
                <a:solidFill>
                  <a:srgbClr val="0070C0"/>
                </a:solidFill>
                <a:latin typeface="Times New Roman" panose="02020603050405020304" pitchFamily="18" charset="0"/>
              </a:rPr>
              <a:t>bác</a:t>
            </a:r>
            <a:r>
              <a:rPr lang="en-US" sz="1600" dirty="0">
                <a:solidFill>
                  <a:srgbClr val="0070C0"/>
                </a:solidFill>
                <a:latin typeface="Times New Roman" panose="02020603050405020304" pitchFamily="18" charset="0"/>
              </a:rPr>
              <a:t>?</a:t>
            </a:r>
            <a:endParaRPr lang="nl-NL" sz="1600" dirty="0">
              <a:solidFill>
                <a:srgbClr val="0070C0"/>
              </a:solidFill>
              <a:latin typeface="Times New Roman" panose="02020603050405020304" pitchFamily="18" charset="0"/>
            </a:endParaRPr>
          </a:p>
          <a:p>
            <a:pPr algn="just"/>
            <a:endParaRPr lang="nl-NL" sz="1600" dirty="0">
              <a:solidFill>
                <a:srgbClr val="0070C0"/>
              </a:solidFill>
              <a:latin typeface="Times New Roman" panose="02020603050405020304" pitchFamily="18" charset="0"/>
            </a:endParaRPr>
          </a:p>
          <a:p>
            <a:pPr algn="just"/>
            <a:endParaRPr lang="nl-NL" sz="1600" dirty="0" smtClean="0">
              <a:solidFill>
                <a:srgbClr val="0070C0"/>
              </a:solidFill>
              <a:latin typeface="Times New Roman" panose="02020603050405020304" pitchFamily="18" charset="0"/>
            </a:endParaRPr>
          </a:p>
          <a:p>
            <a:pPr algn="just"/>
            <a:endParaRPr lang="nl-NL" sz="1600" dirty="0" smtClean="0">
              <a:solidFill>
                <a:srgbClr val="0070C0"/>
              </a:solidFill>
              <a:latin typeface="Times New Roman" panose="02020603050405020304" pitchFamily="18" charset="0"/>
            </a:endParaRPr>
          </a:p>
          <a:p>
            <a:pPr algn="just"/>
            <a:endParaRPr lang="nl-NL" sz="1600" dirty="0">
              <a:solidFill>
                <a:srgbClr val="0070C0"/>
              </a:solidFill>
              <a:latin typeface="Times New Roman" panose="02020603050405020304" pitchFamily="18" charset="0"/>
            </a:endParaRPr>
          </a:p>
          <a:p>
            <a:pPr algn="just"/>
            <a:endParaRPr lang="en-US" sz="1600" b="1" dirty="0">
              <a:solidFill>
                <a:srgbClr val="0070C0"/>
              </a:solidFill>
            </a:endParaRPr>
          </a:p>
        </p:txBody>
      </p:sp>
    </p:spTree>
    <p:extLst>
      <p:ext uri="{BB962C8B-B14F-4D97-AF65-F5344CB8AC3E}">
        <p14:creationId xmlns:p14="http://schemas.microsoft.com/office/powerpoint/2010/main" val="1730597607"/>
      </p:ext>
    </p:extLst>
  </p:cSld>
  <p:clrMapOvr>
    <a:masterClrMapping/>
  </p:clrMapOvr>
  <p:transition spd="slow">
    <p:wipe/>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nvPr>
        </p:nvGraphicFramePr>
        <p:xfrm>
          <a:off x="0" y="-715077"/>
          <a:ext cx="9144000" cy="5877627"/>
        </p:xfrm>
        <a:graphic>
          <a:graphicData uri="http://schemas.openxmlformats.org/drawingml/2006/table">
            <a:tbl>
              <a:tblPr/>
              <a:tblGrid>
                <a:gridCol w="1877786"/>
                <a:gridCol w="4218214"/>
                <a:gridCol w="3048000"/>
              </a:tblGrid>
              <a:tr h="1047271">
                <a:tc gridSpan="3">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smtClean="0">
                        <a:ln>
                          <a:noFill/>
                        </a:ln>
                        <a:solidFill>
                          <a:schemeClr val="tx1"/>
                        </a:solidFill>
                        <a:effectLst/>
                        <a:latin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smtClean="0">
                        <a:ln>
                          <a:noFill/>
                        </a:ln>
                        <a:solidFill>
                          <a:schemeClr val="tx1"/>
                        </a:solidFill>
                        <a:effectLst/>
                        <a:latin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dirty="0" smtClean="0">
                          <a:ln>
                            <a:noFill/>
                          </a:ln>
                          <a:solidFill>
                            <a:schemeClr val="tx1"/>
                          </a:solidFill>
                          <a:effectLst/>
                          <a:latin typeface="Times New Roman" panose="02020603050405020304" pitchFamily="18" charset="0"/>
                        </a:rPr>
                        <a:t> </a:t>
                      </a:r>
                    </a:p>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dirty="0" smtClean="0">
                          <a:ln>
                            <a:noFill/>
                          </a:ln>
                          <a:solidFill>
                            <a:srgbClr val="FF0000"/>
                          </a:solidFill>
                          <a:effectLst/>
                          <a:latin typeface="Times New Roman" panose="02020603050405020304" pitchFamily="18" charset="0"/>
                        </a:rPr>
                        <a:t>DIỄN BIẾN TÂM TRẠNG ÔNG HAI KHI NGHE TIN DỮ</a:t>
                      </a:r>
                      <a:endParaRPr kumimoji="0" lang="en-US" altLang="zh-CN" sz="1800" b="1" i="0" u="none" strike="noStrike" cap="none" normalizeH="0" baseline="0" dirty="0" smtClean="0">
                        <a:ln>
                          <a:noFill/>
                        </a:ln>
                        <a:solidFill>
                          <a:srgbClr val="FF0000"/>
                        </a:solidFill>
                        <a:effectLst/>
                        <a:latin typeface=".VnTime" panose="020B7200000000000000" pitchFamily="34"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hMerge="1">
                  <a:txBody>
                    <a:bodyPr/>
                    <a:lstStyle/>
                    <a:p>
                      <a:endParaRPr lang="en-US"/>
                    </a:p>
                  </a:txBody>
                  <a:tcPr/>
                </a:tc>
                <a:tc hMerge="1">
                  <a:txBody>
                    <a:bodyPr/>
                    <a:lstStyle/>
                    <a:p>
                      <a:endParaRPr lang="en-US"/>
                    </a:p>
                  </a:txBody>
                  <a:tcPr/>
                </a:tc>
              </a:tr>
              <a:tr h="336363">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smtClean="0">
                          <a:ln>
                            <a:noFill/>
                          </a:ln>
                          <a:solidFill>
                            <a:srgbClr val="002060"/>
                          </a:solidFill>
                          <a:effectLst/>
                          <a:latin typeface="Times New Roman" panose="02020603050405020304" pitchFamily="18" charset="0"/>
                        </a:rPr>
                        <a:t>Thời điểm</a:t>
                      </a:r>
                      <a:endParaRPr kumimoji="0" lang="en-US" altLang="zh-CN" sz="1800" b="1" i="0" u="none" strike="noStrike" cap="none" normalizeH="0" baseline="0" smtClean="0">
                        <a:ln>
                          <a:noFill/>
                        </a:ln>
                        <a:solidFill>
                          <a:srgbClr val="002060"/>
                        </a:solidFill>
                        <a:effectLst/>
                        <a:latin typeface=".VnTime" panose="020B7200000000000000" pitchFamily="34"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smtClean="0">
                          <a:ln>
                            <a:noFill/>
                          </a:ln>
                          <a:solidFill>
                            <a:srgbClr val="002060"/>
                          </a:solidFill>
                          <a:effectLst/>
                          <a:latin typeface="Times New Roman" panose="02020603050405020304" pitchFamily="18" charset="0"/>
                        </a:rPr>
                        <a:t>Dẫn chứng</a:t>
                      </a:r>
                      <a:endParaRPr kumimoji="0" lang="en-US" altLang="zh-CN" sz="1800" b="1" i="0" u="none" strike="noStrike" cap="none" normalizeH="0" baseline="0" smtClean="0">
                        <a:ln>
                          <a:noFill/>
                        </a:ln>
                        <a:solidFill>
                          <a:srgbClr val="002060"/>
                        </a:solidFill>
                        <a:effectLst/>
                        <a:latin typeface=".VnTime" panose="020B7200000000000000" pitchFamily="34"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zh-CN" sz="1800" b="1" i="0" u="none" strike="noStrike" cap="none" normalizeH="0" baseline="0" dirty="0" err="1" smtClean="0">
                          <a:ln>
                            <a:noFill/>
                          </a:ln>
                          <a:solidFill>
                            <a:srgbClr val="002060"/>
                          </a:solidFill>
                          <a:effectLst/>
                          <a:latin typeface="Times New Roman" panose="02020603050405020304" pitchFamily="18" charset="0"/>
                          <a:ea typeface="+mn-ea"/>
                          <a:cs typeface="+mn-cs"/>
                        </a:rPr>
                        <a:t>Phân</a:t>
                      </a:r>
                      <a:r>
                        <a:rPr kumimoji="0" lang="en-US" altLang="zh-CN" sz="1800" b="1" i="0" u="none" strike="noStrike" cap="none" normalizeH="0" baseline="0" dirty="0" smtClean="0">
                          <a:ln>
                            <a:noFill/>
                          </a:ln>
                          <a:solidFill>
                            <a:srgbClr val="002060"/>
                          </a:solidFill>
                          <a:effectLst/>
                          <a:latin typeface="Times New Roman" panose="02020603050405020304" pitchFamily="18" charset="0"/>
                          <a:ea typeface="+mn-ea"/>
                          <a:cs typeface="+mn-cs"/>
                        </a:rPr>
                        <a:t> </a:t>
                      </a:r>
                      <a:r>
                        <a:rPr kumimoji="0" lang="en-US" altLang="zh-CN" sz="1800" b="1" i="0" u="none" strike="noStrike" cap="none" normalizeH="0" baseline="0" dirty="0" err="1" smtClean="0">
                          <a:ln>
                            <a:noFill/>
                          </a:ln>
                          <a:solidFill>
                            <a:srgbClr val="002060"/>
                          </a:solidFill>
                          <a:effectLst/>
                          <a:latin typeface="Times New Roman" panose="02020603050405020304" pitchFamily="18" charset="0"/>
                          <a:ea typeface="+mn-ea"/>
                          <a:cs typeface="+mn-cs"/>
                        </a:rPr>
                        <a:t>Tích</a:t>
                      </a:r>
                      <a:endParaRPr kumimoji="0" lang="en-US" altLang="zh-CN" sz="1800" b="1" i="0" u="none" strike="noStrike" cap="none" normalizeH="0" baseline="0" dirty="0" smtClean="0">
                        <a:ln>
                          <a:noFill/>
                        </a:ln>
                        <a:solidFill>
                          <a:srgbClr val="002060"/>
                        </a:solidFill>
                        <a:effectLst/>
                        <a:latin typeface=".VnTime" panose="020B7200000000000000" pitchFamily="34"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1047271">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just"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smtClean="0">
                        <a:ln>
                          <a:noFill/>
                        </a:ln>
                        <a:solidFill>
                          <a:schemeClr val="tx1"/>
                        </a:solidFill>
                        <a:effectLst/>
                        <a:latin typeface="Times New Roman" panose="02020603050405020304" pitchFamily="18" charset="0"/>
                      </a:endParaRPr>
                    </a:p>
                    <a:p>
                      <a:pPr marL="0" marR="0" lvl="0" indent="0" algn="just"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dirty="0" err="1" smtClean="0">
                          <a:ln>
                            <a:noFill/>
                          </a:ln>
                          <a:solidFill>
                            <a:schemeClr val="tx1"/>
                          </a:solidFill>
                          <a:effectLst/>
                          <a:latin typeface="Times New Roman" panose="02020603050405020304" pitchFamily="18" charset="0"/>
                        </a:rPr>
                        <a:t>Trên</a:t>
                      </a:r>
                      <a:r>
                        <a:rPr kumimoji="0" lang="en-US" sz="1800" b="1" i="0" u="none" strike="noStrike" cap="none" normalizeH="0" baseline="0" dirty="0" smtClean="0">
                          <a:ln>
                            <a:noFill/>
                          </a:ln>
                          <a:solidFill>
                            <a:schemeClr val="tx1"/>
                          </a:solidFill>
                          <a:effectLst/>
                          <a:latin typeface="Times New Roman" panose="02020603050405020304" pitchFamily="18" charset="0"/>
                        </a:rPr>
                        <a:t> </a:t>
                      </a:r>
                      <a:r>
                        <a:rPr kumimoji="0" lang="en-US" sz="1800" b="1" i="0" u="none" strike="noStrike" cap="none" normalizeH="0" baseline="0" dirty="0" err="1" smtClean="0">
                          <a:ln>
                            <a:noFill/>
                          </a:ln>
                          <a:solidFill>
                            <a:schemeClr val="tx1"/>
                          </a:solidFill>
                          <a:effectLst/>
                          <a:latin typeface="Times New Roman" panose="02020603050405020304" pitchFamily="18" charset="0"/>
                        </a:rPr>
                        <a:t>đường</a:t>
                      </a:r>
                      <a:r>
                        <a:rPr kumimoji="0" lang="en-US" sz="1800" b="1" i="0" u="none" strike="noStrike" cap="none" normalizeH="0" baseline="0" dirty="0" smtClean="0">
                          <a:ln>
                            <a:noFill/>
                          </a:ln>
                          <a:solidFill>
                            <a:schemeClr val="tx1"/>
                          </a:solidFill>
                          <a:effectLst/>
                          <a:latin typeface="Times New Roman" panose="02020603050405020304" pitchFamily="18" charset="0"/>
                        </a:rPr>
                        <a:t> </a:t>
                      </a:r>
                      <a:r>
                        <a:rPr kumimoji="0" lang="en-US" sz="1800" b="1" i="0" u="none" strike="noStrike" cap="none" normalizeH="0" baseline="0" dirty="0" err="1" smtClean="0">
                          <a:ln>
                            <a:noFill/>
                          </a:ln>
                          <a:solidFill>
                            <a:schemeClr val="tx1"/>
                          </a:solidFill>
                          <a:effectLst/>
                          <a:latin typeface="Times New Roman" panose="02020603050405020304" pitchFamily="18" charset="0"/>
                        </a:rPr>
                        <a:t>về</a:t>
                      </a:r>
                      <a:r>
                        <a:rPr kumimoji="0" lang="en-US" sz="1800" b="1" i="0" u="none" strike="noStrike" cap="none" normalizeH="0" baseline="0" dirty="0" smtClean="0">
                          <a:ln>
                            <a:noFill/>
                          </a:ln>
                          <a:solidFill>
                            <a:schemeClr val="tx1"/>
                          </a:solidFill>
                          <a:effectLst/>
                          <a:latin typeface="Times New Roman" panose="02020603050405020304" pitchFamily="18" charset="0"/>
                        </a:rPr>
                        <a:t> </a:t>
                      </a:r>
                      <a:r>
                        <a:rPr kumimoji="0" lang="en-US" sz="1800" b="1" i="0" u="none" strike="noStrike" cap="none" normalizeH="0" baseline="0" dirty="0" err="1" smtClean="0">
                          <a:ln>
                            <a:noFill/>
                          </a:ln>
                          <a:solidFill>
                            <a:schemeClr val="tx1"/>
                          </a:solidFill>
                          <a:effectLst/>
                          <a:latin typeface="Times New Roman" panose="02020603050405020304" pitchFamily="18" charset="0"/>
                        </a:rPr>
                        <a:t>nhà</a:t>
                      </a:r>
                      <a:r>
                        <a:rPr kumimoji="0" lang="en-US" sz="1800" b="1" i="0" u="none" strike="noStrike" cap="none" normalizeH="0" baseline="0" dirty="0" smtClean="0">
                          <a:ln>
                            <a:noFill/>
                          </a:ln>
                          <a:solidFill>
                            <a:schemeClr val="tx1"/>
                          </a:solidFill>
                          <a:effectLst/>
                          <a:latin typeface="Times New Roman" panose="02020603050405020304" pitchFamily="18" charset="0"/>
                        </a:rPr>
                        <a:t> </a:t>
                      </a:r>
                    </a:p>
                    <a:p>
                      <a:pPr marL="0" marR="0" lvl="0" indent="0" algn="just"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smtClean="0">
                        <a:ln>
                          <a:noFill/>
                        </a:ln>
                        <a:solidFill>
                          <a:schemeClr val="tx1"/>
                        </a:solidFill>
                        <a:effectLst/>
                        <a:latin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zh-CN" sz="1800" b="0" i="0" u="none" strike="noStrike" cap="none" normalizeH="0" baseline="0" dirty="0" smtClean="0">
                        <a:ln>
                          <a:noFill/>
                        </a:ln>
                        <a:solidFill>
                          <a:schemeClr val="tx1"/>
                        </a:solidFill>
                        <a:effectLst/>
                        <a:latin typeface=".VnTime" panose="020B7200000000000000" pitchFamily="34"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r>
                        <a:rPr lang="en-US" sz="1600" b="0" i="0" u="none" strike="noStrike" cap="none" smtClean="0">
                          <a:solidFill>
                            <a:schemeClr val="tx1"/>
                          </a:solidFill>
                          <a:latin typeface="Times New Roman" panose="02020603050405020304" pitchFamily="18" charset="0"/>
                          <a:ea typeface="+mn-ea"/>
                          <a:cs typeface="Times New Roman" panose="02020603050405020304" pitchFamily="18" charset="0"/>
                          <a:sym typeface="Arial"/>
                        </a:rPr>
                        <a:t>-</a:t>
                      </a:r>
                      <a:r>
                        <a:rPr lang="vi-VN" sz="1600" b="0" i="0" u="none" strike="noStrike" cap="none" smtClean="0">
                          <a:solidFill>
                            <a:schemeClr val="tx1"/>
                          </a:solidFill>
                          <a:latin typeface="Times New Roman" panose="02020603050405020304" pitchFamily="18" charset="0"/>
                          <a:ea typeface="+mn-ea"/>
                          <a:cs typeface="Times New Roman" panose="02020603050405020304" pitchFamily="18" charset="0"/>
                          <a:sym typeface="Arial"/>
                        </a:rPr>
                        <a:t> </a:t>
                      </a:r>
                      <a:r>
                        <a:rPr lang="en-US" sz="1600" smtClean="0">
                          <a:latin typeface="Times New Roman" panose="02020603050405020304" pitchFamily="18" charset="0"/>
                          <a:cs typeface="Times New Roman" panose="02020603050405020304" pitchFamily="18" charset="0"/>
                        </a:rPr>
                        <a:t>Ô</a:t>
                      </a:r>
                      <a:r>
                        <a:rPr lang="vi-VN" sz="1600" b="0" i="0" u="none" strike="noStrike" cap="none" smtClean="0">
                          <a:solidFill>
                            <a:schemeClr val="tx1"/>
                          </a:solidFill>
                          <a:latin typeface="Times New Roman" panose="02020603050405020304" pitchFamily="18" charset="0"/>
                          <a:ea typeface="+mn-ea"/>
                          <a:cs typeface="Times New Roman" panose="02020603050405020304" pitchFamily="18" charset="0"/>
                          <a:sym typeface="Arial"/>
                        </a:rPr>
                        <a:t>ng chỉ dám cúi gằm mặt xuống đất không dám ngẩng mặt nhìn ai </a:t>
                      </a:r>
                      <a:endParaRPr lang="en-US" sz="1600" b="0" i="0" u="none" strike="noStrike" cap="none" smtClean="0">
                        <a:solidFill>
                          <a:schemeClr val="tx1"/>
                        </a:solidFill>
                        <a:latin typeface="Times New Roman" panose="02020603050405020304" pitchFamily="18" charset="0"/>
                        <a:ea typeface="+mn-ea"/>
                        <a:cs typeface="Times New Roman" panose="02020603050405020304" pitchFamily="18" charset="0"/>
                        <a:sym typeface="Arial"/>
                      </a:endParaRPr>
                    </a:p>
                    <a:p>
                      <a:r>
                        <a:rPr lang="en-US" sz="1600" b="1" smtClean="0">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a:t>
                      </a:r>
                      <a:r>
                        <a:rPr lang="en-US" sz="1600" b="1" smtClean="0">
                          <a:solidFill>
                            <a:srgbClr val="FF0000"/>
                          </a:solidFill>
                          <a:latin typeface="Times New Roman" panose="02020603050405020304" pitchFamily="18" charset="0"/>
                          <a:cs typeface="Times New Roman" panose="02020603050405020304" pitchFamily="18" charset="0"/>
                        </a:rPr>
                        <a:t> Tâm trạng xấu hổ , tủi nhục.</a:t>
                      </a:r>
                      <a:endParaRPr lang="en-US" sz="1600" smtClean="0">
                        <a:solidFill>
                          <a:srgbClr val="FF0000"/>
                        </a:solidFill>
                        <a:latin typeface="Times New Roman" panose="02020603050405020304" pitchFamily="18" charset="0"/>
                        <a:cs typeface="Times New Roman" panose="02020603050405020304"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zh-CN" sz="1800" b="0"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3113210">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just" defTabSz="914400" rtl="0" eaLnBrk="1" fontAlgn="base" latinLnBrk="0" hangingPunct="1">
                        <a:lnSpc>
                          <a:spcPct val="100000"/>
                        </a:lnSpc>
                        <a:spcBef>
                          <a:spcPct val="0"/>
                        </a:spcBef>
                        <a:spcAft>
                          <a:spcPct val="0"/>
                        </a:spcAft>
                        <a:buClrTx/>
                        <a:buSzTx/>
                        <a:buFontTx/>
                        <a:buNone/>
                        <a:tabLst/>
                      </a:pPr>
                      <a:endParaRPr kumimoji="0" lang="en-US" altLang="zh-CN" sz="18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p>
                      <a:pPr marL="0" marR="0" lvl="0" indent="0" algn="just" defTabSz="914400" rtl="0" eaLnBrk="1" fontAlgn="base" latinLnBrk="0" hangingPunct="1">
                        <a:lnSpc>
                          <a:spcPct val="100000"/>
                        </a:lnSpc>
                        <a:spcBef>
                          <a:spcPct val="0"/>
                        </a:spcBef>
                        <a:spcAft>
                          <a:spcPct val="0"/>
                        </a:spcAft>
                        <a:buClrTx/>
                        <a:buSzTx/>
                        <a:buFontTx/>
                        <a:buNone/>
                        <a:tabLst/>
                      </a:pPr>
                      <a:endParaRPr kumimoji="0" lang="en-US" altLang="zh-CN" sz="18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altLang="zh-CN" sz="20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altLang="zh-CN" sz="20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r>
                        <a:rPr kumimoji="0" lang="en-US" altLang="zh-CN" sz="2000" b="1" i="0" u="none" strike="noStrike" cap="none" normalizeH="0" baseline="0" dirty="0" err="1"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rPr>
                        <a:t>Về</a:t>
                      </a:r>
                      <a:r>
                        <a:rPr kumimoji="0" lang="en-US" altLang="zh-CN" sz="20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rPr>
                        <a:t> </a:t>
                      </a:r>
                      <a:r>
                        <a:rPr kumimoji="0" lang="en-US" altLang="zh-CN" sz="2000" b="1" i="0" u="none" strike="noStrike" cap="none" normalizeH="0" baseline="0" dirty="0" err="1"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rPr>
                        <a:t>đến</a:t>
                      </a:r>
                      <a:r>
                        <a:rPr kumimoji="0" lang="en-US" altLang="zh-CN" sz="20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rPr>
                        <a:t> </a:t>
                      </a:r>
                      <a:r>
                        <a:rPr kumimoji="0" lang="en-US" altLang="zh-CN" sz="2000" b="1" i="0" u="none" strike="noStrike" cap="none" normalizeH="0" baseline="0" dirty="0" err="1"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rPr>
                        <a:t>nhà</a:t>
                      </a:r>
                      <a:r>
                        <a:rPr kumimoji="0" lang="en-US" altLang="zh-CN" sz="2000" b="1" i="0" u="none" strike="noStrike" cap="none" normalizeH="0" baseline="0" dirty="0" smtClean="0">
                          <a:ln>
                            <a:noFill/>
                          </a:ln>
                          <a:solidFill>
                            <a:schemeClr val="tx1"/>
                          </a:solidFill>
                          <a:effectLst/>
                          <a:latin typeface="Times New Roman" panose="02020603050405020304" pitchFamily="18" charset="0"/>
                          <a:ea typeface="SimSun" panose="02010600030101010101" pitchFamily="2" charset="-122"/>
                          <a:cs typeface="Times New Roman" panose="02020603050405020304" pitchFamily="18" charset="0"/>
                        </a:rPr>
                        <a:t> </a:t>
                      </a: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zh-CN" sz="1800" b="0" i="0" u="none" strike="noStrike" cap="none" normalizeH="0" baseline="0" dirty="0" smtClean="0">
                        <a:ln>
                          <a:noFill/>
                        </a:ln>
                        <a:solidFill>
                          <a:schemeClr val="tx1"/>
                        </a:solidFill>
                        <a:effectLst/>
                        <a:latin typeface=".VnTime" panose="020B7200000000000000" pitchFamily="34"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lvl1pPr eaLnBrk="0" hangingPunct="0">
                        <a:spcBef>
                          <a:spcPct val="20000"/>
                        </a:spcBef>
                        <a:defRPr sz="2800">
                          <a:solidFill>
                            <a:schemeClr val="tx1"/>
                          </a:solidFill>
                          <a:latin typeface="Arial" panose="020B0604020202020204" pitchFamily="34" charset="0"/>
                        </a:defRPr>
                      </a:lvl1pPr>
                      <a:lvl2pPr eaLnBrk="0" hangingPunct="0">
                        <a:spcBef>
                          <a:spcPct val="20000"/>
                        </a:spcBef>
                        <a:defRPr sz="2400">
                          <a:solidFill>
                            <a:schemeClr val="tx1"/>
                          </a:solidFill>
                          <a:latin typeface="Arial" panose="020B0604020202020204" pitchFamily="34" charset="0"/>
                        </a:defRPr>
                      </a:lvl2pPr>
                      <a:lvl3pPr eaLnBrk="0" hangingPunct="0">
                        <a:spcBef>
                          <a:spcPct val="20000"/>
                        </a:spcBef>
                        <a:defRPr sz="2000">
                          <a:solidFill>
                            <a:schemeClr val="tx1"/>
                          </a:solidFill>
                          <a:latin typeface="Arial" panose="020B0604020202020204" pitchFamily="34" charset="0"/>
                        </a:defRPr>
                      </a:lvl3pPr>
                      <a:lvl4pPr eaLnBrk="0" hangingPunct="0">
                        <a:spcBef>
                          <a:spcPct val="20000"/>
                        </a:spcBef>
                        <a:defRPr>
                          <a:solidFill>
                            <a:schemeClr val="tx1"/>
                          </a:solidFill>
                          <a:latin typeface="Arial" panose="020B0604020202020204" pitchFamily="34" charset="0"/>
                        </a:defRPr>
                      </a:lvl4pPr>
                      <a:lvl5pPr eaLnBrk="0" hangingPunct="0">
                        <a:spcBef>
                          <a:spcPct val="20000"/>
                        </a:spcBef>
                        <a:defRPr>
                          <a:solidFill>
                            <a:schemeClr val="tx1"/>
                          </a:solidFill>
                          <a:latin typeface="Arial" panose="020B0604020202020204" pitchFamily="34" charset="0"/>
                        </a:defRPr>
                      </a:lvl5pPr>
                      <a:lvl6pPr eaLnBrk="0" fontAlgn="base" hangingPunct="0">
                        <a:spcBef>
                          <a:spcPct val="20000"/>
                        </a:spcBef>
                        <a:spcAft>
                          <a:spcPct val="0"/>
                        </a:spcAft>
                        <a:defRPr>
                          <a:solidFill>
                            <a:schemeClr val="tx1"/>
                          </a:solidFill>
                          <a:latin typeface="Arial" panose="020B0604020202020204" pitchFamily="34" charset="0"/>
                        </a:defRPr>
                      </a:lvl6pPr>
                      <a:lvl7pPr eaLnBrk="0" fontAlgn="base" hangingPunct="0">
                        <a:spcBef>
                          <a:spcPct val="20000"/>
                        </a:spcBef>
                        <a:spcAft>
                          <a:spcPct val="0"/>
                        </a:spcAft>
                        <a:defRPr>
                          <a:solidFill>
                            <a:schemeClr val="tx1"/>
                          </a:solidFill>
                          <a:latin typeface="Arial" panose="020B0604020202020204" pitchFamily="34" charset="0"/>
                        </a:defRPr>
                      </a:lvl7pPr>
                      <a:lvl8pPr eaLnBrk="0" fontAlgn="base" hangingPunct="0">
                        <a:spcBef>
                          <a:spcPct val="20000"/>
                        </a:spcBef>
                        <a:spcAft>
                          <a:spcPct val="0"/>
                        </a:spcAft>
                        <a:defRPr>
                          <a:solidFill>
                            <a:schemeClr val="tx1"/>
                          </a:solidFill>
                          <a:latin typeface="Arial" panose="020B0604020202020204" pitchFamily="34" charset="0"/>
                        </a:defRPr>
                      </a:lvl8pPr>
                      <a:lvl9pPr eaLnBrk="0" fontAlgn="base" hangingPunct="0">
                        <a:spcBef>
                          <a:spcPct val="20000"/>
                        </a:spcBef>
                        <a:spcAft>
                          <a:spcPct val="0"/>
                        </a:spcAft>
                        <a:defRPr>
                          <a:solidFill>
                            <a:schemeClr val="tx1"/>
                          </a:solidFill>
                          <a:latin typeface="Arial" panose="020B0604020202020204" pitchFamily="34" charset="0"/>
                        </a:defRPr>
                      </a:lvl9pPr>
                    </a:lstStyle>
                    <a:p>
                      <a:pPr marL="0" marR="0" indent="0" algn="l" defTabSz="914400" rtl="0" eaLnBrk="0" fontAlgn="auto" latinLnBrk="0" hangingPunct="0">
                        <a:lnSpc>
                          <a:spcPct val="100000"/>
                        </a:lnSpc>
                        <a:spcBef>
                          <a:spcPct val="20000"/>
                        </a:spcBef>
                        <a:spcAft>
                          <a:spcPts val="0"/>
                        </a:spcAft>
                        <a:buClr>
                          <a:srgbClr val="000000"/>
                        </a:buClr>
                        <a:buSzTx/>
                        <a:buFont typeface="Arial"/>
                        <a:buNone/>
                        <a:tabLst/>
                        <a:defRPr/>
                      </a:pPr>
                      <a:r>
                        <a:rPr lang="en-US" sz="1600" b="0" i="0" u="none" strike="noStrike" cap="none" dirty="0" smtClean="0">
                          <a:solidFill>
                            <a:schemeClr val="tx1"/>
                          </a:solidFill>
                          <a:latin typeface="Times New Roman" panose="02020603050405020304" pitchFamily="18" charset="0"/>
                          <a:ea typeface="+mn-ea"/>
                          <a:cs typeface="Times New Roman" panose="02020603050405020304" pitchFamily="18" charset="0"/>
                          <a:sym typeface="Arial"/>
                        </a:rPr>
                        <a:t>-</a:t>
                      </a:r>
                      <a:r>
                        <a:rPr lang="en-US" sz="1600" b="0" i="0" u="none" strike="noStrike" cap="none" baseline="0" dirty="0" smtClean="0">
                          <a:solidFill>
                            <a:schemeClr val="tx1"/>
                          </a:solidFill>
                          <a:latin typeface="Times New Roman" panose="02020603050405020304" pitchFamily="18" charset="0"/>
                          <a:ea typeface="+mn-ea"/>
                          <a:cs typeface="Times New Roman" panose="02020603050405020304" pitchFamily="18" charset="0"/>
                          <a:sym typeface="Arial"/>
                        </a:rPr>
                        <a:t> </a:t>
                      </a:r>
                      <a:r>
                        <a:rPr lang="vi-VN" sz="1600" b="0" i="0" u="none" strike="noStrike" cap="none" dirty="0" smtClean="0">
                          <a:solidFill>
                            <a:schemeClr val="tx1"/>
                          </a:solidFill>
                          <a:latin typeface="Times New Roman" panose="02020603050405020304" pitchFamily="18" charset="0"/>
                          <a:ea typeface="+mn-ea"/>
                          <a:cs typeface="Times New Roman" panose="02020603050405020304" pitchFamily="18" charset="0"/>
                          <a:sym typeface="Arial"/>
                        </a:rPr>
                        <a:t>Ông nằm vật ra giường , nước mắt trào ra</a:t>
                      </a:r>
                      <a:r>
                        <a:rPr lang="en-US" sz="1600" b="0" i="0" u="none" strike="noStrike" cap="none" dirty="0" smtClean="0">
                          <a:solidFill>
                            <a:schemeClr val="tx1"/>
                          </a:solidFill>
                          <a:latin typeface="Times New Roman" panose="02020603050405020304" pitchFamily="18" charset="0"/>
                          <a:ea typeface="+mn-ea"/>
                          <a:cs typeface="Times New Roman" panose="02020603050405020304" pitchFamily="18" charset="0"/>
                          <a:sym typeface="Arial"/>
                        </a:rPr>
                        <a:t>,</a:t>
                      </a:r>
                      <a:r>
                        <a:rPr lang="vi-VN" sz="1600" b="0" i="0" u="none" strike="noStrike" cap="none" dirty="0" smtClean="0">
                          <a:solidFill>
                            <a:schemeClr val="tx1"/>
                          </a:solidFill>
                          <a:latin typeface="Times New Roman" panose="02020603050405020304" pitchFamily="18" charset="0"/>
                          <a:ea typeface="+mn-ea"/>
                          <a:cs typeface="Times New Roman" panose="02020603050405020304" pitchFamily="18" charset="0"/>
                          <a:sym typeface="Arial"/>
                        </a:rPr>
                        <a:t>  ông tức giận chửi bọn Việt gian làng Dầu bán nước “ Chúng bay ăn miếng cơm hay miếng gì mà đi làm cái giống Việt gian bán nước để cực nhục thân ông thế này</a:t>
                      </a:r>
                      <a:r>
                        <a:rPr lang="en-US" sz="1600" b="0" i="0" u="none" strike="noStrike" cap="none" dirty="0" smtClean="0">
                          <a:solidFill>
                            <a:schemeClr val="tx1"/>
                          </a:solidFill>
                          <a:latin typeface="Times New Roman" panose="02020603050405020304" pitchFamily="18" charset="0"/>
                          <a:ea typeface="+mn-ea"/>
                          <a:cs typeface="Times New Roman" panose="02020603050405020304" pitchFamily="18" charset="0"/>
                          <a:sym typeface="Arial"/>
                        </a:rPr>
                        <a:t>”.</a:t>
                      </a:r>
                      <a:r>
                        <a:rPr lang="vi-VN" sz="1600" b="0" i="0" u="none" strike="noStrike" cap="none" dirty="0" smtClean="0">
                          <a:solidFill>
                            <a:schemeClr val="tx1"/>
                          </a:solidFill>
                          <a:latin typeface="Times New Roman" panose="02020603050405020304" pitchFamily="18" charset="0"/>
                          <a:ea typeface="+mn-ea"/>
                          <a:cs typeface="Times New Roman" panose="02020603050405020304" pitchFamily="18" charset="0"/>
                          <a:sym typeface="Arial"/>
                        </a:rPr>
                        <a:t> </a:t>
                      </a:r>
                      <a:endParaRPr lang="en-US" sz="1600" b="0" i="0" u="none" strike="noStrike" cap="none" dirty="0" smtClean="0">
                        <a:solidFill>
                          <a:schemeClr val="tx1"/>
                        </a:solidFill>
                        <a:latin typeface="Times New Roman" panose="02020603050405020304" pitchFamily="18" charset="0"/>
                        <a:ea typeface="+mn-ea"/>
                        <a:cs typeface="Times New Roman" panose="02020603050405020304" pitchFamily="18" charset="0"/>
                        <a:sym typeface="Arial"/>
                      </a:endParaRPr>
                    </a:p>
                    <a:p>
                      <a:r>
                        <a:rPr lang="en-US" sz="1600" b="1" i="0" u="none" strike="noStrike" cap="none" dirty="0" smtClean="0">
                          <a:solidFill>
                            <a:srgbClr val="FF0000"/>
                          </a:solidFill>
                          <a:latin typeface="Times New Roman" panose="02020603050405020304" pitchFamily="18" charset="0"/>
                          <a:ea typeface="+mn-ea"/>
                          <a:cs typeface="Times New Roman" panose="02020603050405020304" pitchFamily="18" charset="0"/>
                          <a:sym typeface="Arial"/>
                        </a:rPr>
                        <a:t>-&gt;U</a:t>
                      </a:r>
                      <a:r>
                        <a:rPr lang="vi-VN" sz="1600" b="1" i="0" u="none" strike="noStrike" cap="none" dirty="0" smtClean="0">
                          <a:solidFill>
                            <a:srgbClr val="FF0000"/>
                          </a:solidFill>
                          <a:latin typeface="Times New Roman" panose="02020603050405020304" pitchFamily="18" charset="0"/>
                          <a:ea typeface="+mn-ea"/>
                          <a:cs typeface="Times New Roman" panose="02020603050405020304" pitchFamily="18" charset="0"/>
                          <a:sym typeface="Arial"/>
                        </a:rPr>
                        <a:t>ất ức , căm giận. </a:t>
                      </a:r>
                      <a:endParaRPr lang="en-US" sz="1600" b="1" i="0" u="none" strike="noStrike" cap="none" dirty="0" smtClean="0">
                        <a:solidFill>
                          <a:srgbClr val="FF0000"/>
                        </a:solidFill>
                        <a:latin typeface="Times New Roman" panose="02020603050405020304" pitchFamily="18" charset="0"/>
                        <a:ea typeface="+mn-ea"/>
                        <a:cs typeface="Times New Roman" panose="02020603050405020304" pitchFamily="18" charset="0"/>
                        <a:sym typeface="Arial"/>
                      </a:endParaRPr>
                    </a:p>
                    <a:p>
                      <a:r>
                        <a:rPr lang="en-US" sz="1600" b="1" i="0" u="none" strike="noStrike" cap="none" dirty="0" smtClean="0">
                          <a:solidFill>
                            <a:srgbClr val="FF0000"/>
                          </a:solidFill>
                          <a:latin typeface="Times New Roman" panose="02020603050405020304" pitchFamily="18" charset="0"/>
                          <a:ea typeface="+mn-ea"/>
                          <a:cs typeface="Times New Roman" panose="02020603050405020304" pitchFamily="18" charset="0"/>
                          <a:sym typeface="Arial"/>
                        </a:rPr>
                        <a:t>-&gt;</a:t>
                      </a:r>
                      <a:r>
                        <a:rPr lang="en-US" sz="1600" b="1" dirty="0" err="1" smtClean="0">
                          <a:solidFill>
                            <a:srgbClr val="FF0000"/>
                          </a:solidFill>
                          <a:latin typeface="Times New Roman" panose="02020603050405020304" pitchFamily="18" charset="0"/>
                          <a:cs typeface="Times New Roman" panose="02020603050405020304" pitchFamily="18" charset="0"/>
                        </a:rPr>
                        <a:t>Lời</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smtClean="0">
                          <a:solidFill>
                            <a:srgbClr val="FF0000"/>
                          </a:solidFill>
                          <a:latin typeface="Times New Roman" panose="02020603050405020304" pitchFamily="18" charset="0"/>
                          <a:cs typeface="Times New Roman" panose="02020603050405020304" pitchFamily="18" charset="0"/>
                        </a:rPr>
                        <a:t>độc</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smtClean="0">
                          <a:solidFill>
                            <a:srgbClr val="FF0000"/>
                          </a:solidFill>
                          <a:latin typeface="Times New Roman" panose="02020603050405020304" pitchFamily="18" charset="0"/>
                          <a:cs typeface="Times New Roman" panose="02020603050405020304" pitchFamily="18" charset="0"/>
                        </a:rPr>
                        <a:t>thoại</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smtClean="0">
                          <a:solidFill>
                            <a:srgbClr val="FF0000"/>
                          </a:solidFill>
                          <a:latin typeface="Times New Roman" panose="02020603050405020304" pitchFamily="18" charset="0"/>
                          <a:cs typeface="Times New Roman" panose="02020603050405020304" pitchFamily="18" charset="0"/>
                        </a:rPr>
                        <a:t>nội</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smtClean="0">
                          <a:solidFill>
                            <a:srgbClr val="FF0000"/>
                          </a:solidFill>
                          <a:latin typeface="Times New Roman" panose="02020603050405020304" pitchFamily="18" charset="0"/>
                          <a:cs typeface="Times New Roman" panose="02020603050405020304" pitchFamily="18" charset="0"/>
                        </a:rPr>
                        <a:t>tâm</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baseline="0" dirty="0" smtClean="0">
                          <a:solidFill>
                            <a:srgbClr val="FF0000"/>
                          </a:solidFill>
                          <a:latin typeface="Times New Roman" panose="02020603050405020304" pitchFamily="18" charset="0"/>
                          <a:cs typeface="Times New Roman" panose="02020603050405020304" pitchFamily="18" charset="0"/>
                        </a:rPr>
                        <a:t> </a:t>
                      </a:r>
                      <a:r>
                        <a:rPr lang="en-US" sz="1600" b="1" baseline="0" dirty="0" err="1" smtClean="0">
                          <a:solidFill>
                            <a:srgbClr val="FF0000"/>
                          </a:solidFill>
                          <a:latin typeface="Times New Roman" panose="02020603050405020304" pitchFamily="18" charset="0"/>
                          <a:cs typeface="Times New Roman" panose="02020603050405020304" pitchFamily="18" charset="0"/>
                        </a:rPr>
                        <a:t>miêu</a:t>
                      </a:r>
                      <a:r>
                        <a:rPr lang="en-US" sz="1600" b="1" baseline="0" dirty="0" smtClean="0">
                          <a:solidFill>
                            <a:srgbClr val="FF0000"/>
                          </a:solidFill>
                          <a:latin typeface="Times New Roman" panose="02020603050405020304" pitchFamily="18" charset="0"/>
                          <a:cs typeface="Times New Roman" panose="02020603050405020304" pitchFamily="18" charset="0"/>
                        </a:rPr>
                        <a:t> </a:t>
                      </a:r>
                      <a:r>
                        <a:rPr lang="en-US" sz="1600" b="1" baseline="0" dirty="0" err="1" smtClean="0">
                          <a:solidFill>
                            <a:srgbClr val="FF0000"/>
                          </a:solidFill>
                          <a:latin typeface="Times New Roman" panose="02020603050405020304" pitchFamily="18" charset="0"/>
                          <a:cs typeface="Times New Roman" panose="02020603050405020304" pitchFamily="18" charset="0"/>
                        </a:rPr>
                        <a:t>tả</a:t>
                      </a:r>
                      <a:r>
                        <a:rPr lang="en-US" sz="1600" b="1" baseline="0" dirty="0" smtClean="0">
                          <a:solidFill>
                            <a:srgbClr val="FF0000"/>
                          </a:solidFill>
                          <a:latin typeface="Times New Roman" panose="02020603050405020304" pitchFamily="18" charset="0"/>
                          <a:cs typeface="Times New Roman" panose="02020603050405020304" pitchFamily="18" charset="0"/>
                        </a:rPr>
                        <a:t> </a:t>
                      </a:r>
                      <a:r>
                        <a:rPr lang="en-US" sz="1600" b="1" baseline="0" dirty="0" err="1" smtClean="0">
                          <a:solidFill>
                            <a:srgbClr val="FF0000"/>
                          </a:solidFill>
                          <a:latin typeface="Times New Roman" panose="02020603050405020304" pitchFamily="18" charset="0"/>
                          <a:cs typeface="Times New Roman" panose="02020603050405020304" pitchFamily="18" charset="0"/>
                        </a:rPr>
                        <a:t>tâm</a:t>
                      </a:r>
                      <a:r>
                        <a:rPr lang="en-US" sz="1600" b="1" baseline="0" dirty="0" smtClean="0">
                          <a:solidFill>
                            <a:srgbClr val="FF0000"/>
                          </a:solidFill>
                          <a:latin typeface="Times New Roman" panose="02020603050405020304" pitchFamily="18" charset="0"/>
                          <a:cs typeface="Times New Roman" panose="02020603050405020304" pitchFamily="18" charset="0"/>
                        </a:rPr>
                        <a:t> </a:t>
                      </a:r>
                      <a:r>
                        <a:rPr lang="en-US" sz="1600" b="1" baseline="0" dirty="0" err="1" smtClean="0">
                          <a:solidFill>
                            <a:srgbClr val="FF0000"/>
                          </a:solidFill>
                          <a:latin typeface="Times New Roman" panose="02020603050405020304" pitchFamily="18" charset="0"/>
                          <a:cs typeface="Times New Roman" panose="02020603050405020304" pitchFamily="18" charset="0"/>
                        </a:rPr>
                        <a:t>lý</a:t>
                      </a:r>
                      <a:r>
                        <a:rPr lang="en-US" sz="1600" b="1" baseline="0" dirty="0" smtClean="0">
                          <a:solidFill>
                            <a:srgbClr val="FF0000"/>
                          </a:solidFill>
                          <a:latin typeface="Times New Roman" panose="02020603050405020304" pitchFamily="18" charset="0"/>
                          <a:cs typeface="Times New Roman" panose="02020603050405020304" pitchFamily="18" charset="0"/>
                        </a:rPr>
                        <a:t> </a:t>
                      </a:r>
                      <a:r>
                        <a:rPr lang="en-US" sz="1600" b="1" baseline="0" dirty="0" err="1" smtClean="0">
                          <a:solidFill>
                            <a:srgbClr val="FF0000"/>
                          </a:solidFill>
                          <a:latin typeface="Times New Roman" panose="02020603050405020304" pitchFamily="18" charset="0"/>
                          <a:cs typeface="Times New Roman" panose="02020603050405020304" pitchFamily="18" charset="0"/>
                        </a:rPr>
                        <a:t>nhân</a:t>
                      </a:r>
                      <a:r>
                        <a:rPr lang="en-US" sz="1600" b="1" baseline="0" dirty="0" smtClean="0">
                          <a:solidFill>
                            <a:srgbClr val="FF0000"/>
                          </a:solidFill>
                          <a:latin typeface="Times New Roman" panose="02020603050405020304" pitchFamily="18" charset="0"/>
                          <a:cs typeface="Times New Roman" panose="02020603050405020304" pitchFamily="18" charset="0"/>
                        </a:rPr>
                        <a:t> </a:t>
                      </a:r>
                      <a:r>
                        <a:rPr lang="en-US" sz="1600" b="1" baseline="0" dirty="0" err="1" smtClean="0">
                          <a:solidFill>
                            <a:srgbClr val="FF0000"/>
                          </a:solidFill>
                          <a:latin typeface="Times New Roman" panose="02020603050405020304" pitchFamily="18" charset="0"/>
                          <a:cs typeface="Times New Roman" panose="02020603050405020304" pitchFamily="18" charset="0"/>
                        </a:rPr>
                        <a:t>vật</a:t>
                      </a:r>
                      <a:r>
                        <a:rPr lang="en-US" sz="1600" b="1" baseline="0" dirty="0" smtClean="0">
                          <a:solidFill>
                            <a:srgbClr val="FF0000"/>
                          </a:solidFill>
                          <a:latin typeface="Times New Roman" panose="02020603050405020304" pitchFamily="18" charset="0"/>
                          <a:cs typeface="Times New Roman" panose="02020603050405020304" pitchFamily="18" charset="0"/>
                        </a:rPr>
                        <a:t> qua </a:t>
                      </a:r>
                      <a:r>
                        <a:rPr lang="en-US" sz="1600" b="1" baseline="0" dirty="0" err="1" smtClean="0">
                          <a:solidFill>
                            <a:srgbClr val="FF0000"/>
                          </a:solidFill>
                          <a:latin typeface="Times New Roman" panose="02020603050405020304" pitchFamily="18" charset="0"/>
                          <a:cs typeface="Times New Roman" panose="02020603050405020304" pitchFamily="18" charset="0"/>
                        </a:rPr>
                        <a:t>hành</a:t>
                      </a:r>
                      <a:r>
                        <a:rPr lang="en-US" sz="1600" b="1" baseline="0" dirty="0" smtClean="0">
                          <a:solidFill>
                            <a:srgbClr val="FF0000"/>
                          </a:solidFill>
                          <a:latin typeface="Times New Roman" panose="02020603050405020304" pitchFamily="18" charset="0"/>
                          <a:cs typeface="Times New Roman" panose="02020603050405020304" pitchFamily="18" charset="0"/>
                        </a:rPr>
                        <a:t> </a:t>
                      </a:r>
                      <a:r>
                        <a:rPr lang="en-US" sz="1600" b="1" baseline="0" dirty="0" err="1" smtClean="0">
                          <a:solidFill>
                            <a:srgbClr val="FF0000"/>
                          </a:solidFill>
                          <a:latin typeface="Times New Roman" panose="02020603050405020304" pitchFamily="18" charset="0"/>
                          <a:cs typeface="Times New Roman" panose="02020603050405020304" pitchFamily="18" charset="0"/>
                        </a:rPr>
                        <a:t>động</a:t>
                      </a:r>
                      <a:r>
                        <a:rPr lang="en-US" sz="1600" b="1" baseline="0" dirty="0" smtClean="0">
                          <a:solidFill>
                            <a:srgbClr val="FF0000"/>
                          </a:solidFill>
                          <a:latin typeface="Times New Roman" panose="02020603050405020304" pitchFamily="18" charset="0"/>
                          <a:cs typeface="Times New Roman" panose="02020603050405020304" pitchFamily="18" charset="0"/>
                        </a:rPr>
                        <a:t>.</a:t>
                      </a:r>
                      <a:r>
                        <a:rPr lang="en-US" sz="1600" b="1" dirty="0" smtClean="0">
                          <a:solidFill>
                            <a:srgbClr val="FF0000"/>
                          </a:solidFill>
                          <a:latin typeface="Times New Roman" panose="02020603050405020304" pitchFamily="18" charset="0"/>
                          <a:cs typeface="Times New Roman" panose="02020603050405020304" pitchFamily="18" charset="0"/>
                        </a:rPr>
                        <a:t> </a:t>
                      </a:r>
                    </a:p>
                    <a:p>
                      <a:r>
                        <a:rPr lang="en-US" sz="1600" b="1" dirty="0" smtClean="0">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smtClean="0">
                          <a:solidFill>
                            <a:srgbClr val="FF0000"/>
                          </a:solidFill>
                          <a:latin typeface="Times New Roman" panose="02020603050405020304" pitchFamily="18" charset="0"/>
                          <a:cs typeface="Times New Roman" panose="02020603050405020304" pitchFamily="18" charset="0"/>
                        </a:rPr>
                        <a:t>Tâm</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smtClean="0">
                          <a:solidFill>
                            <a:srgbClr val="FF0000"/>
                          </a:solidFill>
                          <a:latin typeface="Times New Roman" panose="02020603050405020304" pitchFamily="18" charset="0"/>
                          <a:cs typeface="Times New Roman" panose="02020603050405020304" pitchFamily="18" charset="0"/>
                        </a:rPr>
                        <a:t>trạng</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smtClean="0">
                          <a:solidFill>
                            <a:srgbClr val="FF0000"/>
                          </a:solidFill>
                          <a:latin typeface="Times New Roman" panose="02020603050405020304" pitchFamily="18" charset="0"/>
                          <a:cs typeface="Times New Roman" panose="02020603050405020304" pitchFamily="18" charset="0"/>
                        </a:rPr>
                        <a:t>xấu</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smtClean="0">
                          <a:solidFill>
                            <a:srgbClr val="FF0000"/>
                          </a:solidFill>
                          <a:latin typeface="Times New Roman" panose="02020603050405020304" pitchFamily="18" charset="0"/>
                          <a:cs typeface="Times New Roman" panose="02020603050405020304" pitchFamily="18" charset="0"/>
                        </a:rPr>
                        <a:t>hổ</a:t>
                      </a:r>
                      <a:r>
                        <a:rPr lang="en-US" sz="1600" b="1" dirty="0" smtClean="0">
                          <a:solidFill>
                            <a:srgbClr val="FF0000"/>
                          </a:solidFill>
                          <a:latin typeface="Times New Roman" panose="02020603050405020304" pitchFamily="18" charset="0"/>
                          <a:cs typeface="Times New Roman" panose="02020603050405020304" pitchFamily="18" charset="0"/>
                        </a:rPr>
                        <a:t> , </a:t>
                      </a:r>
                      <a:r>
                        <a:rPr lang="en-US" sz="1600" b="1" dirty="0" err="1" smtClean="0">
                          <a:solidFill>
                            <a:srgbClr val="FF0000"/>
                          </a:solidFill>
                          <a:latin typeface="Times New Roman" panose="02020603050405020304" pitchFamily="18" charset="0"/>
                          <a:cs typeface="Times New Roman" panose="02020603050405020304" pitchFamily="18" charset="0"/>
                        </a:rPr>
                        <a:t>tủi</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smtClean="0">
                          <a:solidFill>
                            <a:srgbClr val="FF0000"/>
                          </a:solidFill>
                          <a:latin typeface="Times New Roman" panose="02020603050405020304" pitchFamily="18" charset="0"/>
                          <a:cs typeface="Times New Roman" panose="02020603050405020304" pitchFamily="18" charset="0"/>
                        </a:rPr>
                        <a:t>nhục</a:t>
                      </a:r>
                      <a:r>
                        <a:rPr lang="en-US" sz="1600" b="1" dirty="0" smtClean="0">
                          <a:solidFill>
                            <a:srgbClr val="FF0000"/>
                          </a:solidFill>
                          <a:latin typeface="Times New Roman" panose="02020603050405020304" pitchFamily="18" charset="0"/>
                          <a:cs typeface="Times New Roman" panose="02020603050405020304" pitchFamily="18" charset="0"/>
                        </a:rPr>
                        <a:t> , </a:t>
                      </a:r>
                      <a:r>
                        <a:rPr lang="en-US" sz="1600" b="1" dirty="0" err="1" smtClean="0">
                          <a:solidFill>
                            <a:srgbClr val="FF0000"/>
                          </a:solidFill>
                          <a:latin typeface="Times New Roman" panose="02020603050405020304" pitchFamily="18" charset="0"/>
                          <a:cs typeface="Times New Roman" panose="02020603050405020304" pitchFamily="18" charset="0"/>
                        </a:rPr>
                        <a:t>đau</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smtClean="0">
                          <a:solidFill>
                            <a:srgbClr val="FF0000"/>
                          </a:solidFill>
                          <a:latin typeface="Times New Roman" panose="02020603050405020304" pitchFamily="18" charset="0"/>
                          <a:cs typeface="Times New Roman" panose="02020603050405020304" pitchFamily="18" charset="0"/>
                        </a:rPr>
                        <a:t>đớn</a:t>
                      </a:r>
                      <a:r>
                        <a:rPr lang="en-US" sz="1600" b="1" dirty="0" smtClean="0">
                          <a:solidFill>
                            <a:srgbClr val="FF0000"/>
                          </a:solidFill>
                          <a:latin typeface="Times New Roman" panose="02020603050405020304" pitchFamily="18" charset="0"/>
                          <a:cs typeface="Times New Roman" panose="02020603050405020304" pitchFamily="18" charset="0"/>
                        </a:rPr>
                        <a:t> , </a:t>
                      </a:r>
                      <a:r>
                        <a:rPr lang="en-US" sz="1600" b="1" dirty="0" err="1" smtClean="0">
                          <a:solidFill>
                            <a:srgbClr val="FF0000"/>
                          </a:solidFill>
                          <a:latin typeface="Times New Roman" panose="02020603050405020304" pitchFamily="18" charset="0"/>
                          <a:cs typeface="Times New Roman" panose="02020603050405020304" pitchFamily="18" charset="0"/>
                        </a:rPr>
                        <a:t>thương</a:t>
                      </a:r>
                      <a:r>
                        <a:rPr lang="en-US" sz="1600" b="1" dirty="0" smtClean="0">
                          <a:solidFill>
                            <a:srgbClr val="FF0000"/>
                          </a:solidFill>
                          <a:latin typeface="Times New Roman" panose="02020603050405020304" pitchFamily="18" charset="0"/>
                          <a:cs typeface="Times New Roman" panose="02020603050405020304" pitchFamily="18" charset="0"/>
                        </a:rPr>
                        <a:t> </a:t>
                      </a:r>
                      <a:r>
                        <a:rPr lang="en-US" sz="1600" b="1" dirty="0" err="1" smtClean="0">
                          <a:solidFill>
                            <a:srgbClr val="FF0000"/>
                          </a:solidFill>
                          <a:latin typeface="Times New Roman" panose="02020603050405020304" pitchFamily="18" charset="0"/>
                          <a:cs typeface="Times New Roman" panose="02020603050405020304" pitchFamily="18" charset="0"/>
                        </a:rPr>
                        <a:t>mình</a:t>
                      </a:r>
                      <a:r>
                        <a:rPr lang="en-US" sz="1600" b="1" dirty="0" smtClean="0">
                          <a:solidFill>
                            <a:srgbClr val="FF0000"/>
                          </a:solidFill>
                          <a:latin typeface="Times New Roman" panose="02020603050405020304" pitchFamily="18" charset="0"/>
                          <a:cs typeface="Times New Roman" panose="02020603050405020304" pitchFamily="18" charset="0"/>
                        </a:rPr>
                        <a:t> , </a:t>
                      </a:r>
                      <a:r>
                        <a:rPr lang="en-US" sz="1600" b="1" dirty="0" err="1" smtClean="0">
                          <a:solidFill>
                            <a:srgbClr val="FF0000"/>
                          </a:solidFill>
                          <a:latin typeface="Times New Roman" panose="02020603050405020304" pitchFamily="18" charset="0"/>
                          <a:cs typeface="Times New Roman" panose="02020603050405020304" pitchFamily="18" charset="0"/>
                        </a:rPr>
                        <a:t>thương</a:t>
                      </a:r>
                      <a:r>
                        <a:rPr lang="en-US" sz="1600" b="1" dirty="0" smtClean="0">
                          <a:solidFill>
                            <a:srgbClr val="FF0000"/>
                          </a:solidFill>
                          <a:latin typeface="Times New Roman" panose="02020603050405020304" pitchFamily="18" charset="0"/>
                          <a:cs typeface="Times New Roman" panose="02020603050405020304" pitchFamily="18" charset="0"/>
                        </a:rPr>
                        <a:t> con</a:t>
                      </a:r>
                      <a:endParaRPr lang="vi-VN" sz="1600" b="1" dirty="0" smtClean="0">
                        <a:solidFill>
                          <a:srgbClr val="FF0000"/>
                        </a:solidFill>
                        <a:latin typeface="Times New Roman" panose="02020603050405020304" pitchFamily="18" charset="0"/>
                        <a:cs typeface="Times New Roman" panose="02020603050405020304"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altLang="zh-CN" sz="1800" b="0" i="0" u="none" strike="noStrike" cap="none" normalizeH="0" baseline="0" dirty="0" smtClean="0">
                        <a:ln>
                          <a:noFill/>
                        </a:ln>
                        <a:solidFill>
                          <a:schemeClr val="tx1"/>
                        </a:solidFill>
                        <a:effectLst/>
                        <a:latin typeface=".VnTime" panose="020B7200000000000000" pitchFamily="34" charset="0"/>
                        <a:ea typeface="SimSun" panose="02010600030101010101" pitchFamily="2" charset="-122"/>
                        <a:cs typeface="Times New Roman" panose="02020603050405020304" pitchFamily="18" charset="0"/>
                      </a:endParaRPr>
                    </a:p>
                  </a:txBody>
                  <a:tcPr marL="51435" marR="51435"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bl>
          </a:graphicData>
        </a:graphic>
      </p:graphicFrame>
      <p:sp>
        <p:nvSpPr>
          <p:cNvPr id="3" name="TextBox 2"/>
          <p:cNvSpPr txBox="1">
            <a:spLocks noChangeArrowheads="1"/>
          </p:cNvSpPr>
          <p:nvPr/>
        </p:nvSpPr>
        <p:spPr bwMode="auto">
          <a:xfrm>
            <a:off x="2047875" y="2724150"/>
            <a:ext cx="3714750" cy="13234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pPr algn="just"/>
            <a:r>
              <a:rPr lang="nl-NL" sz="1600" dirty="0" smtClean="0">
                <a:solidFill>
                  <a:srgbClr val="0070C0"/>
                </a:solidFill>
                <a:latin typeface="Times New Roman" panose="02020603050405020304" pitchFamily="18" charset="0"/>
                <a:cs typeface="Times New Roman" panose="02020603050405020304" pitchFamily="18" charset="0"/>
              </a:rPr>
              <a:t>Nằm </a:t>
            </a:r>
            <a:r>
              <a:rPr lang="nl-NL" sz="1600" dirty="0">
                <a:solidFill>
                  <a:srgbClr val="0070C0"/>
                </a:solidFill>
                <a:latin typeface="Times New Roman" panose="02020603050405020304" pitchFamily="18" charset="0"/>
                <a:cs typeface="Times New Roman" panose="02020603050405020304" pitchFamily="18" charset="0"/>
              </a:rPr>
              <a:t>vật ra giường, nhìn lũ con chơi sậm chơi sụi với nhau, thấy tủi thân</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nước</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mắt</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giàn</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ra</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trẻ</a:t>
            </a:r>
            <a:r>
              <a:rPr lang="en-US" sz="1600" dirty="0">
                <a:solidFill>
                  <a:srgbClr val="0070C0"/>
                </a:solidFill>
                <a:latin typeface="Times New Roman" panose="02020603050405020304" pitchFamily="18" charset="0"/>
                <a:cs typeface="Times New Roman" panose="02020603050405020304" pitchFamily="18" charset="0"/>
              </a:rPr>
              <a:t> con </a:t>
            </a:r>
            <a:r>
              <a:rPr lang="en-US" sz="1600" dirty="0" err="1">
                <a:solidFill>
                  <a:srgbClr val="0070C0"/>
                </a:solidFill>
                <a:latin typeface="Times New Roman" panose="02020603050405020304" pitchFamily="18" charset="0"/>
                <a:cs typeface="Times New Roman" panose="02020603050405020304" pitchFamily="18" charset="0"/>
              </a:rPr>
              <a:t>làng</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Việt</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gian</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đấy</a:t>
            </a:r>
            <a:r>
              <a:rPr lang="en-US" sz="1600" dirty="0">
                <a:solidFill>
                  <a:srgbClr val="0070C0"/>
                </a:solidFill>
                <a:latin typeface="Times New Roman" panose="02020603050405020304" pitchFamily="18" charset="0"/>
                <a:cs typeface="Times New Roman" panose="02020603050405020304" pitchFamily="18" charset="0"/>
              </a:rPr>
              <a:t> ư? </a:t>
            </a:r>
            <a:r>
              <a:rPr lang="en-US" sz="1600" dirty="0" err="1">
                <a:solidFill>
                  <a:srgbClr val="0070C0"/>
                </a:solidFill>
                <a:latin typeface="Times New Roman" panose="02020603050405020304" pitchFamily="18" charset="0"/>
                <a:cs typeface="Times New Roman" panose="02020603050405020304" pitchFamily="18" charset="0"/>
              </a:rPr>
              <a:t>Chúng</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nó</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cũng</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bị</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người</a:t>
            </a:r>
            <a:r>
              <a:rPr lang="en-US" sz="1600" dirty="0">
                <a:solidFill>
                  <a:srgbClr val="0070C0"/>
                </a:solidFill>
                <a:latin typeface="Times New Roman" panose="02020603050405020304" pitchFamily="18" charset="0"/>
                <a:cs typeface="Times New Roman" panose="02020603050405020304" pitchFamily="18" charset="0"/>
              </a:rPr>
              <a:t> ta </a:t>
            </a:r>
            <a:r>
              <a:rPr lang="en-US" sz="1600" dirty="0" err="1">
                <a:solidFill>
                  <a:srgbClr val="0070C0"/>
                </a:solidFill>
                <a:latin typeface="Times New Roman" panose="02020603050405020304" pitchFamily="18" charset="0"/>
                <a:cs typeface="Times New Roman" panose="02020603050405020304" pitchFamily="18" charset="0"/>
              </a:rPr>
              <a:t>rẻ</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rúng</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hắt</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hủi</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đấy</a:t>
            </a:r>
            <a:r>
              <a:rPr lang="en-US" sz="1600" dirty="0">
                <a:solidFill>
                  <a:srgbClr val="0070C0"/>
                </a:solidFill>
                <a:latin typeface="Times New Roman" panose="02020603050405020304" pitchFamily="18" charset="0"/>
                <a:cs typeface="Times New Roman" panose="02020603050405020304" pitchFamily="18" charset="0"/>
              </a:rPr>
              <a:t> ư?”; </a:t>
            </a:r>
            <a:r>
              <a:rPr lang="en-US" sz="1600" dirty="0" err="1">
                <a:solidFill>
                  <a:srgbClr val="0070C0"/>
                </a:solidFill>
                <a:latin typeface="Times New Roman" panose="02020603050405020304" pitchFamily="18" charset="0"/>
                <a:cs typeface="Times New Roman" panose="02020603050405020304" pitchFamily="18" charset="0"/>
              </a:rPr>
              <a:t>rít</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lên</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chửi</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bọn</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phản</a:t>
            </a:r>
            <a:r>
              <a:rPr lang="en-US" sz="1600" dirty="0">
                <a:solidFill>
                  <a:srgbClr val="0070C0"/>
                </a:solidFill>
                <a:latin typeface="Times New Roman" panose="02020603050405020304" pitchFamily="18" charset="0"/>
                <a:cs typeface="Times New Roman" panose="02020603050405020304" pitchFamily="18" charset="0"/>
              </a:rPr>
              <a:t> </a:t>
            </a:r>
            <a:r>
              <a:rPr lang="en-US" sz="1600" dirty="0" err="1">
                <a:solidFill>
                  <a:srgbClr val="0070C0"/>
                </a:solidFill>
                <a:latin typeface="Times New Roman" panose="02020603050405020304" pitchFamily="18" charset="0"/>
                <a:cs typeface="Times New Roman" panose="02020603050405020304" pitchFamily="18" charset="0"/>
              </a:rPr>
              <a:t>bội</a:t>
            </a:r>
            <a:endParaRPr lang="nl-NL" sz="1600" dirty="0">
              <a:solidFill>
                <a:srgbClr val="0070C0"/>
              </a:solidFill>
              <a:latin typeface="Times New Roman" panose="02020603050405020304" pitchFamily="18" charset="0"/>
              <a:cs typeface="Times New Roman" panose="02020603050405020304" pitchFamily="18" charset="0"/>
            </a:endParaRPr>
          </a:p>
        </p:txBody>
      </p:sp>
      <p:sp>
        <p:nvSpPr>
          <p:cNvPr id="8" name="TextBox 7"/>
          <p:cNvSpPr txBox="1">
            <a:spLocks noChangeArrowheads="1"/>
          </p:cNvSpPr>
          <p:nvPr/>
        </p:nvSpPr>
        <p:spPr bwMode="auto">
          <a:xfrm>
            <a:off x="1885950" y="666750"/>
            <a:ext cx="4038600" cy="107721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pPr algn="just"/>
            <a:endParaRPr lang="nl-NL" sz="1600" dirty="0">
              <a:solidFill>
                <a:srgbClr val="0070C0"/>
              </a:solidFill>
              <a:latin typeface="Times New Roman" panose="02020603050405020304" pitchFamily="18" charset="0"/>
            </a:endParaRPr>
          </a:p>
          <a:p>
            <a:pPr algn="just"/>
            <a:r>
              <a:rPr lang="nl-NL" sz="1600" dirty="0" smtClean="0">
                <a:solidFill>
                  <a:srgbClr val="0070C0"/>
                </a:solidFill>
                <a:latin typeface="Times New Roman" panose="02020603050405020304" pitchFamily="18" charset="0"/>
              </a:rPr>
              <a:t> </a:t>
            </a:r>
            <a:r>
              <a:rPr lang="nl-NL" sz="1600" dirty="0">
                <a:solidFill>
                  <a:srgbClr val="0070C0"/>
                </a:solidFill>
                <a:latin typeface="Times New Roman" panose="02020603050405020304" pitchFamily="18" charset="0"/>
              </a:rPr>
              <a:t>Lảng sang chuyện khác</a:t>
            </a:r>
            <a:r>
              <a:rPr lang="nl-NL" sz="1600" dirty="0" smtClean="0">
                <a:solidFill>
                  <a:srgbClr val="0070C0"/>
                </a:solidFill>
                <a:latin typeface="Times New Roman" panose="02020603050405020304" pitchFamily="18" charset="0"/>
              </a:rPr>
              <a:t>, ra </a:t>
            </a:r>
            <a:r>
              <a:rPr lang="nl-NL" sz="1600" dirty="0">
                <a:solidFill>
                  <a:srgbClr val="0070C0"/>
                </a:solidFill>
                <a:latin typeface="Times New Roman" panose="02020603050405020304" pitchFamily="18" charset="0"/>
              </a:rPr>
              <a:t>về. Cúi gằm mặt m</a:t>
            </a:r>
            <a:r>
              <a:rPr lang="nl-NL" sz="1600" dirty="0">
                <a:solidFill>
                  <a:srgbClr val="0070C0"/>
                </a:solidFill>
                <a:latin typeface="Times New Roman" panose="02020603050405020304" pitchFamily="18" charset="0"/>
                <a:cs typeface="Times New Roman" panose="02020603050405020304" pitchFamily="18" charset="0"/>
              </a:rPr>
              <a:t>à</a:t>
            </a:r>
            <a:r>
              <a:rPr lang="nl-NL" sz="1600" dirty="0">
                <a:solidFill>
                  <a:srgbClr val="0070C0"/>
                </a:solidFill>
                <a:latin typeface="Times New Roman" panose="02020603050405020304" pitchFamily="18" charset="0"/>
              </a:rPr>
              <a:t> đi</a:t>
            </a:r>
            <a:endParaRPr lang="en-US" sz="1600" dirty="0">
              <a:solidFill>
                <a:srgbClr val="0070C0"/>
              </a:solidFill>
              <a:latin typeface="Times New Roman" panose="02020603050405020304" pitchFamily="18" charset="0"/>
            </a:endParaRPr>
          </a:p>
          <a:p>
            <a:pPr algn="just"/>
            <a:endParaRPr lang="en-US" sz="1600" b="1" dirty="0">
              <a:solidFill>
                <a:srgbClr val="0070C0"/>
              </a:solidFill>
            </a:endParaRPr>
          </a:p>
        </p:txBody>
      </p:sp>
    </p:spTree>
    <p:extLst>
      <p:ext uri="{BB962C8B-B14F-4D97-AF65-F5344CB8AC3E}">
        <p14:creationId xmlns:p14="http://schemas.microsoft.com/office/powerpoint/2010/main" val="1903218340"/>
      </p:ext>
    </p:extLst>
  </p:cSld>
  <p:clrMapOvr>
    <a:masterClrMapping/>
  </p:clrMapOvr>
  <p:transition spd="slow">
    <p:wipe/>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https://f47-zpg.zdn.vn/5874297508723031387/b9dcc41db0fc7ba222ed.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
            <a:ext cx="9144000" cy="5143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5608149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https://f43-zpg.zdn.vn/8083166353836127664/a16310a26443af1df652.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 y="1"/>
            <a:ext cx="9144000" cy="5143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3540464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descr="https://f56-zpg.zdn.vn/1341467894262077691/20b99079e4982fc67689.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
            <a:ext cx="9144000" cy="5143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3080066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https://f41-zpg.zdn.vn/8744339243840134258/f50b05c97128ba76e339.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 y="1"/>
            <a:ext cx="9144000" cy="5143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8763317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 descr="https://f42-zpg.zdn.vn/8499143298414108365/df0a42ce362ffd71a43e.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 y="1"/>
            <a:ext cx="9144000" cy="5143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38647328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 descr="https://f45-zpg.zdn.vn/5485696015387030874/b7f3c934bdd5768b2fc4.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 y="1"/>
            <a:ext cx="9144000" cy="5143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5940886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70" name="Picture 2" descr="https://f34-zpg.zdn.vn/8576396030593138547/0a0da2cad62b1d75443a.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 y="1"/>
            <a:ext cx="9144000" cy="5143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15718652"/>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4" name="Picture 2" descr="https://f55-zpg.zdn.vn/7245161126921292863/dedb9d11e9f022ae7be1.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 y="1"/>
            <a:ext cx="9144000" cy="5143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99699812"/>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218" name="Picture 2" descr="https://f41-zpg.zdn.vn/1891958892722414840/4bb2667f129ed9c0808f.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
            <a:ext cx="9144000" cy="5143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14453405"/>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2" descr="https://f47-zpg.zdn.vn/8124990068753653287/4aa8d564a1856adb3394.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5143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89863340"/>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266" name="Picture 2" descr="https://f51-zpg.zdn.vn/5657161610921306435/e3869f49eba820f679b9.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 y="1"/>
            <a:ext cx="9144000" cy="5143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4938485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Shape 186"/>
        <p:cNvGrpSpPr/>
        <p:nvPr/>
      </p:nvGrpSpPr>
      <p:grpSpPr>
        <a:xfrm>
          <a:off x="0" y="0"/>
          <a:ext cx="0" cy="0"/>
          <a:chOff x="0" y="0"/>
          <a:chExt cx="0" cy="0"/>
        </a:xfrm>
      </p:grpSpPr>
      <p:sp>
        <p:nvSpPr>
          <p:cNvPr id="187" name="Google Shape;187;p31"/>
          <p:cNvSpPr/>
          <p:nvPr/>
        </p:nvSpPr>
        <p:spPr>
          <a:xfrm>
            <a:off x="5283950" y="539400"/>
            <a:ext cx="241800" cy="40647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8" name="Google Shape;188;p31"/>
          <p:cNvSpPr txBox="1">
            <a:spLocks noGrp="1"/>
          </p:cNvSpPr>
          <p:nvPr>
            <p:ph type="title" idx="4294967295"/>
          </p:nvPr>
        </p:nvSpPr>
        <p:spPr>
          <a:xfrm>
            <a:off x="5718514" y="1247600"/>
            <a:ext cx="3713162" cy="1558925"/>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vi-VN" sz="4400" dirty="0">
                <a:solidFill>
                  <a:schemeClr val="dk1"/>
                </a:solidFill>
                <a:latin typeface="+mj-lt"/>
              </a:rPr>
              <a:t>Tâm trạng của ông Hai khi nghe tin làng được cải chính</a:t>
            </a:r>
            <a:endParaRPr sz="3200" dirty="0">
              <a:solidFill>
                <a:schemeClr val="accent1"/>
              </a:solidFill>
              <a:latin typeface="+mj-lt"/>
            </a:endParaRPr>
          </a:p>
        </p:txBody>
      </p:sp>
      <p:cxnSp>
        <p:nvCxnSpPr>
          <p:cNvPr id="190" name="Google Shape;190;p31"/>
          <p:cNvCxnSpPr/>
          <p:nvPr/>
        </p:nvCxnSpPr>
        <p:spPr>
          <a:xfrm>
            <a:off x="7085818" y="4285577"/>
            <a:ext cx="2058300" cy="0"/>
          </a:xfrm>
          <a:prstGeom prst="straightConnector1">
            <a:avLst/>
          </a:prstGeom>
          <a:noFill/>
          <a:ln w="19050" cap="flat" cmpd="sng">
            <a:solidFill>
              <a:schemeClr val="dk2"/>
            </a:solidFill>
            <a:prstDash val="solid"/>
            <a:round/>
            <a:headEnd type="none" w="med" len="med"/>
            <a:tailEnd type="none" w="med" len="med"/>
          </a:ln>
        </p:spPr>
      </p:cxnSp>
      <p:pic>
        <p:nvPicPr>
          <p:cNvPr id="1030" name="Picture 6" descr="Có một làng cổ Đường Lâm ở Ninh Bình | baoninhbinh.org.vn">
            <a:extLst>
              <a:ext uri="{FF2B5EF4-FFF2-40B4-BE49-F238E27FC236}">
                <a16:creationId xmlns="" xmlns:a16="http://schemas.microsoft.com/office/drawing/2014/main" id="{07EE9F6B-1894-47AF-BA6C-9328F2A7A9C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941631" y="539400"/>
            <a:ext cx="2709173" cy="40647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8200422"/>
      </p:ext>
    </p:extLst>
  </p:cSld>
  <p:clrMapOvr>
    <a:masterClrMapping/>
  </p:clrMapOvr>
  <p:transition spd="med">
    <p:pull/>
  </p:transition>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Shape 277"/>
        <p:cNvGrpSpPr/>
        <p:nvPr/>
      </p:nvGrpSpPr>
      <p:grpSpPr>
        <a:xfrm>
          <a:off x="0" y="0"/>
          <a:ext cx="0" cy="0"/>
          <a:chOff x="0" y="0"/>
          <a:chExt cx="0" cy="0"/>
        </a:xfrm>
      </p:grpSpPr>
      <p:sp>
        <p:nvSpPr>
          <p:cNvPr id="280" name="Google Shape;280;p38"/>
          <p:cNvSpPr txBox="1">
            <a:spLocks noGrp="1"/>
          </p:cNvSpPr>
          <p:nvPr>
            <p:ph type="subTitle" idx="1"/>
          </p:nvPr>
        </p:nvSpPr>
        <p:spPr>
          <a:xfrm>
            <a:off x="5197638" y="737572"/>
            <a:ext cx="3163459" cy="10908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vi-VN" sz="1800" i="1" dirty="0">
                <a:latin typeface="Calibri" panose="020F0502020204030204" pitchFamily="34" charset="0"/>
                <a:cs typeface="Calibri" panose="020F0502020204030204" pitchFamily="34" charset="0"/>
              </a:rPr>
              <a:t>“Cái mặt buồn thỉu mọi ngày bỗng tươi vui, rạng rỡ hẳn lên.”</a:t>
            </a:r>
            <a:endParaRPr sz="1800" i="1" dirty="0">
              <a:latin typeface="Calibri" panose="020F0502020204030204" pitchFamily="34" charset="0"/>
              <a:cs typeface="Calibri" panose="020F0502020204030204" pitchFamily="34" charset="0"/>
            </a:endParaRPr>
          </a:p>
        </p:txBody>
      </p:sp>
      <p:sp>
        <p:nvSpPr>
          <p:cNvPr id="281" name="Google Shape;281;p38"/>
          <p:cNvSpPr txBox="1">
            <a:spLocks noGrp="1"/>
          </p:cNvSpPr>
          <p:nvPr>
            <p:ph type="subTitle" idx="3"/>
          </p:nvPr>
        </p:nvSpPr>
        <p:spPr>
          <a:xfrm>
            <a:off x="911429" y="1282972"/>
            <a:ext cx="2742600" cy="10908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vi-VN" sz="1800" dirty="0">
                <a:latin typeface="Calibri" panose="020F0502020204030204" pitchFamily="34" charset="0"/>
                <a:cs typeface="Calibri" panose="020F0502020204030204" pitchFamily="34" charset="0"/>
              </a:rPr>
              <a:t>Vui tươi, rạng rỡ khác hẳn mọi ngày</a:t>
            </a:r>
            <a:endParaRPr sz="1800" dirty="0">
              <a:latin typeface="Calibri" panose="020F0502020204030204" pitchFamily="34" charset="0"/>
              <a:cs typeface="Calibri" panose="020F0502020204030204" pitchFamily="34" charset="0"/>
            </a:endParaRPr>
          </a:p>
        </p:txBody>
      </p:sp>
      <p:cxnSp>
        <p:nvCxnSpPr>
          <p:cNvPr id="284" name="Google Shape;284;p38"/>
          <p:cNvCxnSpPr/>
          <p:nvPr/>
        </p:nvCxnSpPr>
        <p:spPr>
          <a:xfrm>
            <a:off x="7085818" y="4103102"/>
            <a:ext cx="2058300" cy="0"/>
          </a:xfrm>
          <a:prstGeom prst="straightConnector1">
            <a:avLst/>
          </a:prstGeom>
          <a:noFill/>
          <a:ln w="19050" cap="flat" cmpd="sng">
            <a:solidFill>
              <a:schemeClr val="dk2"/>
            </a:solidFill>
            <a:prstDash val="solid"/>
            <a:round/>
            <a:headEnd type="none" w="med" len="med"/>
            <a:tailEnd type="none" w="med" len="med"/>
          </a:ln>
        </p:spPr>
      </p:cxnSp>
      <p:sp>
        <p:nvSpPr>
          <p:cNvPr id="285" name="Google Shape;285;p38"/>
          <p:cNvSpPr/>
          <p:nvPr/>
        </p:nvSpPr>
        <p:spPr>
          <a:xfrm>
            <a:off x="4059650" y="539400"/>
            <a:ext cx="241800" cy="40647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 name="TextBox 1">
            <a:extLst>
              <a:ext uri="{FF2B5EF4-FFF2-40B4-BE49-F238E27FC236}">
                <a16:creationId xmlns="" xmlns:a16="http://schemas.microsoft.com/office/drawing/2014/main" id="{76B3B0C7-25CF-4D4D-ABF0-24459A8A5B94}"/>
              </a:ext>
            </a:extLst>
          </p:cNvPr>
          <p:cNvSpPr txBox="1"/>
          <p:nvPr/>
        </p:nvSpPr>
        <p:spPr>
          <a:xfrm>
            <a:off x="320241" y="402244"/>
            <a:ext cx="2029723" cy="584775"/>
          </a:xfrm>
          <a:prstGeom prst="rect">
            <a:avLst/>
          </a:prstGeom>
          <a:noFill/>
        </p:spPr>
        <p:txBody>
          <a:bodyPr wrap="none" rtlCol="0">
            <a:spAutoFit/>
          </a:bodyPr>
          <a:lstStyle/>
          <a:p>
            <a:r>
              <a:rPr lang="vi-VN" sz="3200" u="sng" dirty="0">
                <a:latin typeface="Montserrat SemiBold" panose="00000700000000000000" pitchFamily="2" charset="0"/>
              </a:rPr>
              <a:t>Nét mặt</a:t>
            </a:r>
            <a:r>
              <a:rPr lang="vi-VN" sz="3200" dirty="0">
                <a:latin typeface="Montserrat SemiBold" panose="00000700000000000000" pitchFamily="2" charset="0"/>
              </a:rPr>
              <a:t> </a:t>
            </a:r>
            <a:endParaRPr lang="en-GB" sz="3200" dirty="0">
              <a:latin typeface="Montserrat SemiBold" panose="00000700000000000000" pitchFamily="2" charset="0"/>
            </a:endParaRPr>
          </a:p>
        </p:txBody>
      </p:sp>
      <p:pic>
        <p:nvPicPr>
          <p:cNvPr id="2052" name="Picture 4" descr="Phân tích diễn biến tâm trạng ông hai trong truyện ngắn Làng">
            <a:extLst>
              <a:ext uri="{FF2B5EF4-FFF2-40B4-BE49-F238E27FC236}">
                <a16:creationId xmlns="" xmlns:a16="http://schemas.microsoft.com/office/drawing/2014/main" id="{452E516D-0161-4223-B976-5E925515A30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11429" y="2669725"/>
            <a:ext cx="2742600" cy="1656699"/>
          </a:xfrm>
          <a:custGeom>
            <a:avLst/>
            <a:gdLst>
              <a:gd name="connsiteX0" fmla="*/ 0 w 2742600"/>
              <a:gd name="connsiteY0" fmla="*/ 0 h 1656699"/>
              <a:gd name="connsiteX1" fmla="*/ 740502 w 2742600"/>
              <a:gd name="connsiteY1" fmla="*/ 0 h 1656699"/>
              <a:gd name="connsiteX2" fmla="*/ 1398726 w 2742600"/>
              <a:gd name="connsiteY2" fmla="*/ 0 h 1656699"/>
              <a:gd name="connsiteX3" fmla="*/ 2139228 w 2742600"/>
              <a:gd name="connsiteY3" fmla="*/ 0 h 1656699"/>
              <a:gd name="connsiteX4" fmla="*/ 2742600 w 2742600"/>
              <a:gd name="connsiteY4" fmla="*/ 0 h 1656699"/>
              <a:gd name="connsiteX5" fmla="*/ 2742600 w 2742600"/>
              <a:gd name="connsiteY5" fmla="*/ 519099 h 1656699"/>
              <a:gd name="connsiteX6" fmla="*/ 2742600 w 2742600"/>
              <a:gd name="connsiteY6" fmla="*/ 1087899 h 1656699"/>
              <a:gd name="connsiteX7" fmla="*/ 2742600 w 2742600"/>
              <a:gd name="connsiteY7" fmla="*/ 1656699 h 1656699"/>
              <a:gd name="connsiteX8" fmla="*/ 2084376 w 2742600"/>
              <a:gd name="connsiteY8" fmla="*/ 1656699 h 1656699"/>
              <a:gd name="connsiteX9" fmla="*/ 1426152 w 2742600"/>
              <a:gd name="connsiteY9" fmla="*/ 1656699 h 1656699"/>
              <a:gd name="connsiteX10" fmla="*/ 713076 w 2742600"/>
              <a:gd name="connsiteY10" fmla="*/ 1656699 h 1656699"/>
              <a:gd name="connsiteX11" fmla="*/ 0 w 2742600"/>
              <a:gd name="connsiteY11" fmla="*/ 1656699 h 1656699"/>
              <a:gd name="connsiteX12" fmla="*/ 0 w 2742600"/>
              <a:gd name="connsiteY12" fmla="*/ 1154167 h 1656699"/>
              <a:gd name="connsiteX13" fmla="*/ 0 w 2742600"/>
              <a:gd name="connsiteY13" fmla="*/ 585367 h 1656699"/>
              <a:gd name="connsiteX14" fmla="*/ 0 w 2742600"/>
              <a:gd name="connsiteY14" fmla="*/ 0 h 16566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2742600" h="1656699" extrusionOk="0">
                <a:moveTo>
                  <a:pt x="0" y="0"/>
                </a:moveTo>
                <a:cubicBezTo>
                  <a:pt x="334216" y="-32557"/>
                  <a:pt x="560064" y="13476"/>
                  <a:pt x="740502" y="0"/>
                </a:cubicBezTo>
                <a:cubicBezTo>
                  <a:pt x="920940" y="-13476"/>
                  <a:pt x="1117013" y="-25266"/>
                  <a:pt x="1398726" y="0"/>
                </a:cubicBezTo>
                <a:cubicBezTo>
                  <a:pt x="1680439" y="25266"/>
                  <a:pt x="1978462" y="-33320"/>
                  <a:pt x="2139228" y="0"/>
                </a:cubicBezTo>
                <a:cubicBezTo>
                  <a:pt x="2299994" y="33320"/>
                  <a:pt x="2444284" y="-4214"/>
                  <a:pt x="2742600" y="0"/>
                </a:cubicBezTo>
                <a:cubicBezTo>
                  <a:pt x="2754988" y="161782"/>
                  <a:pt x="2767292" y="341461"/>
                  <a:pt x="2742600" y="519099"/>
                </a:cubicBezTo>
                <a:cubicBezTo>
                  <a:pt x="2717908" y="696737"/>
                  <a:pt x="2745239" y="820829"/>
                  <a:pt x="2742600" y="1087899"/>
                </a:cubicBezTo>
                <a:cubicBezTo>
                  <a:pt x="2739961" y="1354969"/>
                  <a:pt x="2739239" y="1463001"/>
                  <a:pt x="2742600" y="1656699"/>
                </a:cubicBezTo>
                <a:cubicBezTo>
                  <a:pt x="2547768" y="1643238"/>
                  <a:pt x="2266593" y="1651318"/>
                  <a:pt x="2084376" y="1656699"/>
                </a:cubicBezTo>
                <a:cubicBezTo>
                  <a:pt x="1902159" y="1662080"/>
                  <a:pt x="1713714" y="1676079"/>
                  <a:pt x="1426152" y="1656699"/>
                </a:cubicBezTo>
                <a:cubicBezTo>
                  <a:pt x="1138590" y="1637319"/>
                  <a:pt x="1033356" y="1671988"/>
                  <a:pt x="713076" y="1656699"/>
                </a:cubicBezTo>
                <a:cubicBezTo>
                  <a:pt x="392796" y="1641410"/>
                  <a:pt x="209851" y="1664758"/>
                  <a:pt x="0" y="1656699"/>
                </a:cubicBezTo>
                <a:cubicBezTo>
                  <a:pt x="10983" y="1527338"/>
                  <a:pt x="25085" y="1385540"/>
                  <a:pt x="0" y="1154167"/>
                </a:cubicBezTo>
                <a:cubicBezTo>
                  <a:pt x="-25085" y="922794"/>
                  <a:pt x="-5249" y="721728"/>
                  <a:pt x="0" y="585367"/>
                </a:cubicBezTo>
                <a:cubicBezTo>
                  <a:pt x="5249" y="449006"/>
                  <a:pt x="24756" y="286399"/>
                  <a:pt x="0" y="0"/>
                </a:cubicBezTo>
                <a:close/>
              </a:path>
            </a:pathLst>
          </a:custGeom>
          <a:noFill/>
          <a:ln w="28575">
            <a:solidFill>
              <a:schemeClr val="tx1"/>
            </a:solidFill>
            <a:prstDash val="solid"/>
            <a:extLst>
              <a:ext uri="{C807C97D-BFC1-408E-A445-0C87EB9F89A2}">
                <ask:lineSketchStyleProps xmlns="" xmlns:ask="http://schemas.microsoft.com/office/drawing/2018/sketchyshapes" sd="2689174753">
                  <a:prstGeom prst="rect">
                    <a:avLst/>
                  </a:prstGeom>
                  <ask:type>
                    <ask:lineSketchFreehand/>
                  </ask:type>
                </ask:lineSketchStyleProps>
              </a:ext>
            </a:extLst>
          </a:ln>
          <a:extLst>
            <a:ext uri="{909E8E84-426E-40DD-AFC4-6F175D3DCCD1}">
              <a14:hiddenFill xmlns:a14="http://schemas.microsoft.com/office/drawing/2010/main">
                <a:solidFill>
                  <a:srgbClr val="FFFFFF"/>
                </a:solidFill>
              </a14:hiddenFill>
            </a:ext>
          </a:extLst>
        </p:spPr>
      </p:pic>
      <p:pic>
        <p:nvPicPr>
          <p:cNvPr id="2050" name="Picture 2" descr="Cảm nhận của em về nhân vật ông Hai trong truyện ngắn Làng - Thư viện học  sinh">
            <a:extLst>
              <a:ext uri="{FF2B5EF4-FFF2-40B4-BE49-F238E27FC236}">
                <a16:creationId xmlns="" xmlns:a16="http://schemas.microsoft.com/office/drawing/2014/main" id="{EDB678DB-CB2E-4F52-8DDE-B53DBD73F2A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354900" y="2669725"/>
            <a:ext cx="3006197" cy="1656699"/>
          </a:xfrm>
          <a:custGeom>
            <a:avLst/>
            <a:gdLst>
              <a:gd name="connsiteX0" fmla="*/ 0 w 3006197"/>
              <a:gd name="connsiteY0" fmla="*/ 0 h 1656699"/>
              <a:gd name="connsiteX1" fmla="*/ 511053 w 3006197"/>
              <a:gd name="connsiteY1" fmla="*/ 0 h 1656699"/>
              <a:gd name="connsiteX2" fmla="*/ 1142355 w 3006197"/>
              <a:gd name="connsiteY2" fmla="*/ 0 h 1656699"/>
              <a:gd name="connsiteX3" fmla="*/ 1683470 w 3006197"/>
              <a:gd name="connsiteY3" fmla="*/ 0 h 1656699"/>
              <a:gd name="connsiteX4" fmla="*/ 2344834 w 3006197"/>
              <a:gd name="connsiteY4" fmla="*/ 0 h 1656699"/>
              <a:gd name="connsiteX5" fmla="*/ 3006197 w 3006197"/>
              <a:gd name="connsiteY5" fmla="*/ 0 h 1656699"/>
              <a:gd name="connsiteX6" fmla="*/ 3006197 w 3006197"/>
              <a:gd name="connsiteY6" fmla="*/ 535666 h 1656699"/>
              <a:gd name="connsiteX7" fmla="*/ 3006197 w 3006197"/>
              <a:gd name="connsiteY7" fmla="*/ 1071332 h 1656699"/>
              <a:gd name="connsiteX8" fmla="*/ 3006197 w 3006197"/>
              <a:gd name="connsiteY8" fmla="*/ 1656699 h 1656699"/>
              <a:gd name="connsiteX9" fmla="*/ 2404958 w 3006197"/>
              <a:gd name="connsiteY9" fmla="*/ 1656699 h 1656699"/>
              <a:gd name="connsiteX10" fmla="*/ 1803718 w 3006197"/>
              <a:gd name="connsiteY10" fmla="*/ 1656699 h 1656699"/>
              <a:gd name="connsiteX11" fmla="*/ 1262603 w 3006197"/>
              <a:gd name="connsiteY11" fmla="*/ 1656699 h 1656699"/>
              <a:gd name="connsiteX12" fmla="*/ 601239 w 3006197"/>
              <a:gd name="connsiteY12" fmla="*/ 1656699 h 1656699"/>
              <a:gd name="connsiteX13" fmla="*/ 0 w 3006197"/>
              <a:gd name="connsiteY13" fmla="*/ 1656699 h 1656699"/>
              <a:gd name="connsiteX14" fmla="*/ 0 w 3006197"/>
              <a:gd name="connsiteY14" fmla="*/ 1104466 h 1656699"/>
              <a:gd name="connsiteX15" fmla="*/ 0 w 3006197"/>
              <a:gd name="connsiteY15" fmla="*/ 568800 h 1656699"/>
              <a:gd name="connsiteX16" fmla="*/ 0 w 3006197"/>
              <a:gd name="connsiteY16" fmla="*/ 0 h 16566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3006197" h="1656699" extrusionOk="0">
                <a:moveTo>
                  <a:pt x="0" y="0"/>
                </a:moveTo>
                <a:cubicBezTo>
                  <a:pt x="115762" y="11797"/>
                  <a:pt x="377098" y="-4396"/>
                  <a:pt x="511053" y="0"/>
                </a:cubicBezTo>
                <a:cubicBezTo>
                  <a:pt x="645008" y="4396"/>
                  <a:pt x="927036" y="-29970"/>
                  <a:pt x="1142355" y="0"/>
                </a:cubicBezTo>
                <a:cubicBezTo>
                  <a:pt x="1357674" y="29970"/>
                  <a:pt x="1539377" y="8236"/>
                  <a:pt x="1683470" y="0"/>
                </a:cubicBezTo>
                <a:cubicBezTo>
                  <a:pt x="1827564" y="-8236"/>
                  <a:pt x="2162772" y="31920"/>
                  <a:pt x="2344834" y="0"/>
                </a:cubicBezTo>
                <a:cubicBezTo>
                  <a:pt x="2526896" y="-31920"/>
                  <a:pt x="2744745" y="14730"/>
                  <a:pt x="3006197" y="0"/>
                </a:cubicBezTo>
                <a:cubicBezTo>
                  <a:pt x="3002577" y="125188"/>
                  <a:pt x="3027144" y="422669"/>
                  <a:pt x="3006197" y="535666"/>
                </a:cubicBezTo>
                <a:cubicBezTo>
                  <a:pt x="2985250" y="648663"/>
                  <a:pt x="3014569" y="898963"/>
                  <a:pt x="3006197" y="1071332"/>
                </a:cubicBezTo>
                <a:cubicBezTo>
                  <a:pt x="2997825" y="1243701"/>
                  <a:pt x="2993440" y="1387849"/>
                  <a:pt x="3006197" y="1656699"/>
                </a:cubicBezTo>
                <a:cubicBezTo>
                  <a:pt x="2827125" y="1675178"/>
                  <a:pt x="2593002" y="1635743"/>
                  <a:pt x="2404958" y="1656699"/>
                </a:cubicBezTo>
                <a:cubicBezTo>
                  <a:pt x="2216914" y="1677655"/>
                  <a:pt x="1952350" y="1686652"/>
                  <a:pt x="1803718" y="1656699"/>
                </a:cubicBezTo>
                <a:cubicBezTo>
                  <a:pt x="1655086" y="1626746"/>
                  <a:pt x="1488858" y="1643796"/>
                  <a:pt x="1262603" y="1656699"/>
                </a:cubicBezTo>
                <a:cubicBezTo>
                  <a:pt x="1036348" y="1669602"/>
                  <a:pt x="756375" y="1642215"/>
                  <a:pt x="601239" y="1656699"/>
                </a:cubicBezTo>
                <a:cubicBezTo>
                  <a:pt x="446103" y="1671183"/>
                  <a:pt x="253788" y="1660492"/>
                  <a:pt x="0" y="1656699"/>
                </a:cubicBezTo>
                <a:cubicBezTo>
                  <a:pt x="-8681" y="1400402"/>
                  <a:pt x="23503" y="1293242"/>
                  <a:pt x="0" y="1104466"/>
                </a:cubicBezTo>
                <a:cubicBezTo>
                  <a:pt x="-23503" y="915690"/>
                  <a:pt x="-5259" y="795248"/>
                  <a:pt x="0" y="568800"/>
                </a:cubicBezTo>
                <a:cubicBezTo>
                  <a:pt x="5259" y="342352"/>
                  <a:pt x="6158" y="239688"/>
                  <a:pt x="0" y="0"/>
                </a:cubicBezTo>
                <a:close/>
              </a:path>
            </a:pathLst>
          </a:custGeom>
          <a:noFill/>
          <a:ln w="19050">
            <a:solidFill>
              <a:schemeClr val="accent4"/>
            </a:solidFill>
            <a:extLst>
              <a:ext uri="{C807C97D-BFC1-408E-A445-0C87EB9F89A2}">
                <ask:lineSketchStyleProps xmlns="" xmlns:ask="http://schemas.microsoft.com/office/drawing/2018/sketchyshapes" sd="3302611120">
                  <a:prstGeom prst="rect">
                    <a:avLst/>
                  </a:prstGeom>
                  <ask:type>
                    <ask:lineSketchFreehand/>
                  </ask:type>
                </ask:lineSketchStyleProps>
              </a:ext>
            </a:extLst>
          </a:ln>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 xmlns:a16="http://schemas.microsoft.com/office/drawing/2014/main" id="{97310E54-D0D1-4361-8728-3BBB71B092FE}"/>
              </a:ext>
            </a:extLst>
          </p:cNvPr>
          <p:cNvSpPr txBox="1"/>
          <p:nvPr/>
        </p:nvSpPr>
        <p:spPr>
          <a:xfrm>
            <a:off x="4960775" y="1727441"/>
            <a:ext cx="3794446" cy="646331"/>
          </a:xfrm>
          <a:prstGeom prst="rect">
            <a:avLst/>
          </a:prstGeom>
          <a:noFill/>
        </p:spPr>
        <p:txBody>
          <a:bodyPr wrap="square" rtlCol="0">
            <a:spAutoFit/>
          </a:bodyPr>
          <a:lstStyle/>
          <a:p>
            <a:pPr algn="ctr"/>
            <a:r>
              <a:rPr lang="vi-VN" sz="1800" i="1" dirty="0">
                <a:solidFill>
                  <a:schemeClr val="tx2"/>
                </a:solidFill>
                <a:latin typeface="Calibri" panose="020F0502020204030204" pitchFamily="34" charset="0"/>
                <a:cs typeface="Calibri" panose="020F0502020204030204" pitchFamily="34" charset="0"/>
              </a:rPr>
              <a:t>“Mồm bỏm bẻm nhai trầu, cặp mắt hung hung đỏ, hấp háy,...”</a:t>
            </a:r>
            <a:endParaRPr lang="en-GB" sz="1800" i="1" dirty="0">
              <a:solidFill>
                <a:schemeClr val="tx2"/>
              </a:solidFill>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1489668620"/>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281">
                                            <p:txEl>
                                              <p:pRg st="0" end="0"/>
                                            </p:txEl>
                                          </p:spTgt>
                                        </p:tgtEl>
                                        <p:attrNameLst>
                                          <p:attrName>style.visibility</p:attrName>
                                        </p:attrNameLst>
                                      </p:cBhvr>
                                      <p:to>
                                        <p:strVal val="visible"/>
                                      </p:to>
                                    </p:set>
                                    <p:animEffect transition="in" filter="barn(inVertical)">
                                      <p:cBhvr>
                                        <p:cTn id="12" dur="500"/>
                                        <p:tgtEl>
                                          <p:spTgt spid="281">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42" presetClass="entr" presetSubtype="0" fill="hold" nodeType="clickEffect">
                                  <p:stCondLst>
                                    <p:cond delay="0"/>
                                  </p:stCondLst>
                                  <p:childTnLst>
                                    <p:set>
                                      <p:cBhvr>
                                        <p:cTn id="16" dur="1" fill="hold">
                                          <p:stCondLst>
                                            <p:cond delay="0"/>
                                          </p:stCondLst>
                                        </p:cTn>
                                        <p:tgtEl>
                                          <p:spTgt spid="2052"/>
                                        </p:tgtEl>
                                        <p:attrNameLst>
                                          <p:attrName>style.visibility</p:attrName>
                                        </p:attrNameLst>
                                      </p:cBhvr>
                                      <p:to>
                                        <p:strVal val="visible"/>
                                      </p:to>
                                    </p:set>
                                    <p:animEffect transition="in" filter="fade">
                                      <p:cBhvr>
                                        <p:cTn id="17" dur="500"/>
                                        <p:tgtEl>
                                          <p:spTgt spid="2052"/>
                                        </p:tgtEl>
                                      </p:cBhvr>
                                    </p:animEffect>
                                    <p:anim calcmode="lin" valueType="num">
                                      <p:cBhvr>
                                        <p:cTn id="18" dur="500" fill="hold"/>
                                        <p:tgtEl>
                                          <p:spTgt spid="2052"/>
                                        </p:tgtEl>
                                        <p:attrNameLst>
                                          <p:attrName>ppt_x</p:attrName>
                                        </p:attrNameLst>
                                      </p:cBhvr>
                                      <p:tavLst>
                                        <p:tav tm="0">
                                          <p:val>
                                            <p:strVal val="#ppt_x"/>
                                          </p:val>
                                        </p:tav>
                                        <p:tav tm="100000">
                                          <p:val>
                                            <p:strVal val="#ppt_x"/>
                                          </p:val>
                                        </p:tav>
                                      </p:tavLst>
                                    </p:anim>
                                    <p:anim calcmode="lin" valueType="num">
                                      <p:cBhvr>
                                        <p:cTn id="19" dur="500" fill="hold"/>
                                        <p:tgtEl>
                                          <p:spTgt spid="2052"/>
                                        </p:tgtEl>
                                        <p:attrNameLst>
                                          <p:attrName>ppt_y</p:attrName>
                                        </p:attrNameLst>
                                      </p:cBhvr>
                                      <p:tavLst>
                                        <p:tav tm="0">
                                          <p:val>
                                            <p:strVal val="#ppt_y+.1"/>
                                          </p:val>
                                        </p:tav>
                                        <p:tav tm="100000">
                                          <p:val>
                                            <p:strVal val="#ppt_y"/>
                                          </p:val>
                                        </p:tav>
                                      </p:tavLst>
                                    </p:anim>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280">
                                            <p:txEl>
                                              <p:pRg st="0" end="0"/>
                                            </p:txEl>
                                          </p:spTgt>
                                        </p:tgtEl>
                                        <p:attrNameLst>
                                          <p:attrName>style.visibility</p:attrName>
                                        </p:attrNameLst>
                                      </p:cBhvr>
                                      <p:to>
                                        <p:strVal val="visible"/>
                                      </p:to>
                                    </p:set>
                                    <p:animEffect transition="in" filter="barn(inVertical)">
                                      <p:cBhvr>
                                        <p:cTn id="24" dur="500"/>
                                        <p:tgtEl>
                                          <p:spTgt spid="280">
                                            <p:txEl>
                                              <p:pRg st="0" end="0"/>
                                            </p:txEl>
                                          </p:spTgt>
                                        </p:tgtEl>
                                      </p:cBhvr>
                                    </p:animEffect>
                                  </p:childTnLst>
                                </p:cTn>
                              </p:par>
                            </p:childTnLst>
                          </p:cTn>
                        </p:par>
                      </p:childTnLst>
                    </p:cTn>
                  </p:par>
                  <p:par>
                    <p:cTn id="25" fill="hold">
                      <p:stCondLst>
                        <p:cond delay="indefinite"/>
                      </p:stCondLst>
                      <p:childTnLst>
                        <p:par>
                          <p:cTn id="26" fill="hold">
                            <p:stCondLst>
                              <p:cond delay="0"/>
                            </p:stCondLst>
                            <p:childTnLst>
                              <p:par>
                                <p:cTn id="27" presetID="16" presetClass="entr" presetSubtype="21" fill="hold" grpId="0" nodeType="clickEffect">
                                  <p:stCondLst>
                                    <p:cond delay="0"/>
                                  </p:stCondLst>
                                  <p:childTnLst>
                                    <p:set>
                                      <p:cBhvr>
                                        <p:cTn id="28" dur="1" fill="hold">
                                          <p:stCondLst>
                                            <p:cond delay="0"/>
                                          </p:stCondLst>
                                        </p:cTn>
                                        <p:tgtEl>
                                          <p:spTgt spid="3"/>
                                        </p:tgtEl>
                                        <p:attrNameLst>
                                          <p:attrName>style.visibility</p:attrName>
                                        </p:attrNameLst>
                                      </p:cBhvr>
                                      <p:to>
                                        <p:strVal val="visible"/>
                                      </p:to>
                                    </p:set>
                                    <p:animEffect transition="in" filter="barn(inVertical)">
                                      <p:cBhvr>
                                        <p:cTn id="29" dur="500"/>
                                        <p:tgtEl>
                                          <p:spTgt spid="3"/>
                                        </p:tgtEl>
                                      </p:cBhvr>
                                    </p:animEffect>
                                  </p:childTnLst>
                                </p:cTn>
                              </p:par>
                            </p:childTnLst>
                          </p:cTn>
                        </p:par>
                      </p:childTnLst>
                    </p:cTn>
                  </p:par>
                  <p:par>
                    <p:cTn id="30" fill="hold">
                      <p:stCondLst>
                        <p:cond delay="indefinite"/>
                      </p:stCondLst>
                      <p:childTnLst>
                        <p:par>
                          <p:cTn id="31" fill="hold">
                            <p:stCondLst>
                              <p:cond delay="0"/>
                            </p:stCondLst>
                            <p:childTnLst>
                              <p:par>
                                <p:cTn id="32" presetID="16" presetClass="entr" presetSubtype="21" fill="hold" nodeType="clickEffect">
                                  <p:stCondLst>
                                    <p:cond delay="0"/>
                                  </p:stCondLst>
                                  <p:childTnLst>
                                    <p:set>
                                      <p:cBhvr>
                                        <p:cTn id="33" dur="1" fill="hold">
                                          <p:stCondLst>
                                            <p:cond delay="0"/>
                                          </p:stCondLst>
                                        </p:cTn>
                                        <p:tgtEl>
                                          <p:spTgt spid="2050"/>
                                        </p:tgtEl>
                                        <p:attrNameLst>
                                          <p:attrName>style.visibility</p:attrName>
                                        </p:attrNameLst>
                                      </p:cBhvr>
                                      <p:to>
                                        <p:strVal val="visible"/>
                                      </p:to>
                                    </p:set>
                                    <p:animEffect transition="in" filter="barn(inVertical)">
                                      <p:cBhvr>
                                        <p:cTn id="34" dur="500"/>
                                        <p:tgtEl>
                                          <p:spTgt spid="205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0" grpId="0" build="p"/>
      <p:bldP spid="281" grpId="0" build="p"/>
      <p:bldP spid="2" grpId="0"/>
      <p:bldP spid="3"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Shape 256"/>
        <p:cNvGrpSpPr/>
        <p:nvPr/>
      </p:nvGrpSpPr>
      <p:grpSpPr>
        <a:xfrm>
          <a:off x="0" y="0"/>
          <a:ext cx="0" cy="0"/>
          <a:chOff x="0" y="0"/>
          <a:chExt cx="0" cy="0"/>
        </a:xfrm>
      </p:grpSpPr>
      <p:sp>
        <p:nvSpPr>
          <p:cNvPr id="257" name="Google Shape;257;p36"/>
          <p:cNvSpPr txBox="1">
            <a:spLocks noGrp="1"/>
          </p:cNvSpPr>
          <p:nvPr>
            <p:ph type="title"/>
          </p:nvPr>
        </p:nvSpPr>
        <p:spPr>
          <a:xfrm>
            <a:off x="4807326" y="376350"/>
            <a:ext cx="3712500" cy="15594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vi-VN" sz="3600" dirty="0">
                <a:solidFill>
                  <a:schemeClr val="tx1">
                    <a:lumMod val="50000"/>
                  </a:schemeClr>
                </a:solidFill>
              </a:rPr>
              <a:t>Thái độ, hành động </a:t>
            </a:r>
            <a:endParaRPr sz="3600" dirty="0">
              <a:solidFill>
                <a:schemeClr val="tx1">
                  <a:lumMod val="50000"/>
                </a:schemeClr>
              </a:solidFill>
            </a:endParaRPr>
          </a:p>
        </p:txBody>
      </p:sp>
      <p:sp>
        <p:nvSpPr>
          <p:cNvPr id="259" name="Google Shape;259;p36"/>
          <p:cNvSpPr txBox="1">
            <a:spLocks noGrp="1"/>
          </p:cNvSpPr>
          <p:nvPr>
            <p:ph type="subTitle" idx="1"/>
          </p:nvPr>
        </p:nvSpPr>
        <p:spPr>
          <a:xfrm>
            <a:off x="4572000" y="2248721"/>
            <a:ext cx="4299698" cy="515400"/>
          </a:xfrm>
          <a:prstGeom prst="rect">
            <a:avLst/>
          </a:prstGeom>
        </p:spPr>
        <p:txBody>
          <a:bodyPr spcFirstLastPara="1" wrap="square" lIns="91425" tIns="91425" rIns="91425" bIns="91425" anchor="ctr" anchorCtr="0">
            <a:noAutofit/>
          </a:bodyPr>
          <a:lstStyle/>
          <a:p>
            <a:pPr marL="0" indent="0"/>
            <a:r>
              <a:rPr lang="vi-VN" dirty="0">
                <a:solidFill>
                  <a:schemeClr val="tx1">
                    <a:lumMod val="50000"/>
                  </a:schemeClr>
                </a:solidFill>
                <a:latin typeface="Calibri" panose="020F0502020204030204" pitchFamily="34" charset="0"/>
                <a:cs typeface="Calibri" panose="020F0502020204030204" pitchFamily="34" charset="0"/>
              </a:rPr>
              <a:t>- </a:t>
            </a:r>
            <a:r>
              <a:rPr lang="vi-VN" b="0" i="0" dirty="0">
                <a:solidFill>
                  <a:schemeClr val="tx1">
                    <a:lumMod val="50000"/>
                  </a:schemeClr>
                </a:solidFill>
                <a:effectLst/>
                <a:latin typeface="Calibri" panose="020F0502020204030204" pitchFamily="34" charset="0"/>
                <a:cs typeface="Calibri" panose="020F0502020204030204" pitchFamily="34" charset="0"/>
              </a:rPr>
              <a:t> Nhận được tin cải chính, ông Hai hớn hở</a:t>
            </a:r>
            <a:r>
              <a:rPr lang="vi-VN" dirty="0">
                <a:solidFill>
                  <a:schemeClr val="tx1">
                    <a:lumMod val="50000"/>
                  </a:schemeClr>
                </a:solidFill>
                <a:latin typeface="Calibri" panose="020F0502020204030204" pitchFamily="34" charset="0"/>
                <a:cs typeface="Calibri" panose="020F0502020204030204" pitchFamily="34" charset="0"/>
              </a:rPr>
              <a:t>, vui vẻ như trút được gánh nặng trong lòng, </a:t>
            </a:r>
            <a:r>
              <a:rPr lang="vi-VN" b="0" i="0" dirty="0">
                <a:solidFill>
                  <a:schemeClr val="tx1">
                    <a:lumMod val="50000"/>
                  </a:schemeClr>
                </a:solidFill>
                <a:effectLst/>
                <a:latin typeface="Calibri" panose="020F0502020204030204" pitchFamily="34" charset="0"/>
                <a:cs typeface="Calibri" panose="020F0502020204030204" pitchFamily="34" charset="0"/>
              </a:rPr>
              <a:t>như được sống lại, mọi đau khổ và tủi nhục như biến mất.</a:t>
            </a:r>
            <a:endParaRPr lang="en-GB" dirty="0">
              <a:solidFill>
                <a:schemeClr val="tx1">
                  <a:lumMod val="50000"/>
                </a:schemeClr>
              </a:solidFill>
              <a:latin typeface="Calibri" panose="020F0502020204030204" pitchFamily="34" charset="0"/>
              <a:cs typeface="Calibri" panose="020F0502020204030204" pitchFamily="34" charset="0"/>
            </a:endParaRPr>
          </a:p>
          <a:p>
            <a:pPr marL="0" lvl="0" indent="0" algn="l" rtl="0">
              <a:spcBef>
                <a:spcPts val="0"/>
              </a:spcBef>
              <a:spcAft>
                <a:spcPts val="0"/>
              </a:spcAft>
              <a:buNone/>
            </a:pPr>
            <a:endParaRPr dirty="0">
              <a:solidFill>
                <a:schemeClr val="tx1">
                  <a:lumMod val="50000"/>
                </a:schemeClr>
              </a:solidFill>
              <a:latin typeface="Calibri" panose="020F0502020204030204" pitchFamily="34" charset="0"/>
              <a:cs typeface="Calibri" panose="020F0502020204030204" pitchFamily="34" charset="0"/>
            </a:endParaRPr>
          </a:p>
        </p:txBody>
      </p:sp>
      <p:cxnSp>
        <p:nvCxnSpPr>
          <p:cNvPr id="262" name="Google Shape;262;p36"/>
          <p:cNvCxnSpPr/>
          <p:nvPr/>
        </p:nvCxnSpPr>
        <p:spPr>
          <a:xfrm>
            <a:off x="0" y="1156050"/>
            <a:ext cx="1180800" cy="0"/>
          </a:xfrm>
          <a:prstGeom prst="straightConnector1">
            <a:avLst/>
          </a:prstGeom>
          <a:noFill/>
          <a:ln w="19050" cap="flat" cmpd="sng">
            <a:solidFill>
              <a:schemeClr val="dk2"/>
            </a:solidFill>
            <a:prstDash val="solid"/>
            <a:round/>
            <a:headEnd type="none" w="med" len="med"/>
            <a:tailEnd type="none" w="med" len="med"/>
          </a:ln>
        </p:spPr>
      </p:cxnSp>
      <p:pic>
        <p:nvPicPr>
          <p:cNvPr id="1026" name="Picture 2" descr="Truyện ngắn: Ông Hai &amp;quot;Nam Bộ kháng chiến&amp;quot; - Vĩnh Long Online">
            <a:extLst>
              <a:ext uri="{FF2B5EF4-FFF2-40B4-BE49-F238E27FC236}">
                <a16:creationId xmlns="" xmlns:a16="http://schemas.microsoft.com/office/drawing/2014/main" id="{40FB780E-EE45-496A-829C-FD2127670501}"/>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21923"/>
          <a:stretch/>
        </p:blipFill>
        <p:spPr bwMode="auto">
          <a:xfrm>
            <a:off x="396688" y="1048871"/>
            <a:ext cx="1835523" cy="3034301"/>
          </a:xfrm>
          <a:custGeom>
            <a:avLst/>
            <a:gdLst>
              <a:gd name="connsiteX0" fmla="*/ 0 w 1835523"/>
              <a:gd name="connsiteY0" fmla="*/ 0 h 3034301"/>
              <a:gd name="connsiteX1" fmla="*/ 556775 w 1835523"/>
              <a:gd name="connsiteY1" fmla="*/ 0 h 3034301"/>
              <a:gd name="connsiteX2" fmla="*/ 1168616 w 1835523"/>
              <a:gd name="connsiteY2" fmla="*/ 0 h 3034301"/>
              <a:gd name="connsiteX3" fmla="*/ 1835523 w 1835523"/>
              <a:gd name="connsiteY3" fmla="*/ 0 h 3034301"/>
              <a:gd name="connsiteX4" fmla="*/ 1835523 w 1835523"/>
              <a:gd name="connsiteY4" fmla="*/ 667546 h 3034301"/>
              <a:gd name="connsiteX5" fmla="*/ 1835523 w 1835523"/>
              <a:gd name="connsiteY5" fmla="*/ 1213720 h 3034301"/>
              <a:gd name="connsiteX6" fmla="*/ 1835523 w 1835523"/>
              <a:gd name="connsiteY6" fmla="*/ 1881267 h 3034301"/>
              <a:gd name="connsiteX7" fmla="*/ 1835523 w 1835523"/>
              <a:gd name="connsiteY7" fmla="*/ 2397098 h 3034301"/>
              <a:gd name="connsiteX8" fmla="*/ 1835523 w 1835523"/>
              <a:gd name="connsiteY8" fmla="*/ 3034301 h 3034301"/>
              <a:gd name="connsiteX9" fmla="*/ 1223682 w 1835523"/>
              <a:gd name="connsiteY9" fmla="*/ 3034301 h 3034301"/>
              <a:gd name="connsiteX10" fmla="*/ 666907 w 1835523"/>
              <a:gd name="connsiteY10" fmla="*/ 3034301 h 3034301"/>
              <a:gd name="connsiteX11" fmla="*/ 0 w 1835523"/>
              <a:gd name="connsiteY11" fmla="*/ 3034301 h 3034301"/>
              <a:gd name="connsiteX12" fmla="*/ 0 w 1835523"/>
              <a:gd name="connsiteY12" fmla="*/ 2518470 h 3034301"/>
              <a:gd name="connsiteX13" fmla="*/ 0 w 1835523"/>
              <a:gd name="connsiteY13" fmla="*/ 1850924 h 3034301"/>
              <a:gd name="connsiteX14" fmla="*/ 0 w 1835523"/>
              <a:gd name="connsiteY14" fmla="*/ 1304749 h 3034301"/>
              <a:gd name="connsiteX15" fmla="*/ 0 w 1835523"/>
              <a:gd name="connsiteY15" fmla="*/ 728232 h 3034301"/>
              <a:gd name="connsiteX16" fmla="*/ 0 w 1835523"/>
              <a:gd name="connsiteY16" fmla="*/ 0 h 303430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1835523" h="3034301" extrusionOk="0">
                <a:moveTo>
                  <a:pt x="0" y="0"/>
                </a:moveTo>
                <a:cubicBezTo>
                  <a:pt x="183671" y="-13955"/>
                  <a:pt x="395395" y="1773"/>
                  <a:pt x="556775" y="0"/>
                </a:cubicBezTo>
                <a:cubicBezTo>
                  <a:pt x="718155" y="-1773"/>
                  <a:pt x="981742" y="27252"/>
                  <a:pt x="1168616" y="0"/>
                </a:cubicBezTo>
                <a:cubicBezTo>
                  <a:pt x="1355490" y="-27252"/>
                  <a:pt x="1578687" y="1377"/>
                  <a:pt x="1835523" y="0"/>
                </a:cubicBezTo>
                <a:cubicBezTo>
                  <a:pt x="1849773" y="137099"/>
                  <a:pt x="1842105" y="527065"/>
                  <a:pt x="1835523" y="667546"/>
                </a:cubicBezTo>
                <a:cubicBezTo>
                  <a:pt x="1828941" y="808027"/>
                  <a:pt x="1812338" y="1013468"/>
                  <a:pt x="1835523" y="1213720"/>
                </a:cubicBezTo>
                <a:cubicBezTo>
                  <a:pt x="1858708" y="1413972"/>
                  <a:pt x="1805606" y="1604484"/>
                  <a:pt x="1835523" y="1881267"/>
                </a:cubicBezTo>
                <a:cubicBezTo>
                  <a:pt x="1865440" y="2158050"/>
                  <a:pt x="1850806" y="2224079"/>
                  <a:pt x="1835523" y="2397098"/>
                </a:cubicBezTo>
                <a:cubicBezTo>
                  <a:pt x="1820240" y="2570117"/>
                  <a:pt x="1834773" y="2890759"/>
                  <a:pt x="1835523" y="3034301"/>
                </a:cubicBezTo>
                <a:cubicBezTo>
                  <a:pt x="1609777" y="3022761"/>
                  <a:pt x="1418187" y="3058869"/>
                  <a:pt x="1223682" y="3034301"/>
                </a:cubicBezTo>
                <a:cubicBezTo>
                  <a:pt x="1029177" y="3009733"/>
                  <a:pt x="796438" y="3036801"/>
                  <a:pt x="666907" y="3034301"/>
                </a:cubicBezTo>
                <a:cubicBezTo>
                  <a:pt x="537376" y="3031801"/>
                  <a:pt x="292906" y="3061254"/>
                  <a:pt x="0" y="3034301"/>
                </a:cubicBezTo>
                <a:cubicBezTo>
                  <a:pt x="6618" y="2810697"/>
                  <a:pt x="3222" y="2661285"/>
                  <a:pt x="0" y="2518470"/>
                </a:cubicBezTo>
                <a:cubicBezTo>
                  <a:pt x="-3222" y="2375655"/>
                  <a:pt x="14730" y="2036388"/>
                  <a:pt x="0" y="1850924"/>
                </a:cubicBezTo>
                <a:cubicBezTo>
                  <a:pt x="-14730" y="1665460"/>
                  <a:pt x="8706" y="1437911"/>
                  <a:pt x="0" y="1304749"/>
                </a:cubicBezTo>
                <a:cubicBezTo>
                  <a:pt x="-8706" y="1171588"/>
                  <a:pt x="-25075" y="939612"/>
                  <a:pt x="0" y="728232"/>
                </a:cubicBezTo>
                <a:cubicBezTo>
                  <a:pt x="25075" y="516852"/>
                  <a:pt x="-24046" y="324883"/>
                  <a:pt x="0" y="0"/>
                </a:cubicBezTo>
                <a:close/>
              </a:path>
            </a:pathLst>
          </a:custGeom>
          <a:noFill/>
          <a:ln w="19050">
            <a:solidFill>
              <a:schemeClr val="tx1">
                <a:lumMod val="50000"/>
              </a:schemeClr>
            </a:solidFill>
            <a:extLst>
              <a:ext uri="{C807C97D-BFC1-408E-A445-0C87EB9F89A2}">
                <ask:lineSketchStyleProps xmlns="" xmlns:ask="http://schemas.microsoft.com/office/drawing/2018/sketchyshapes" sd="1556333210">
                  <a:prstGeom prst="rect">
                    <a:avLst/>
                  </a:prstGeom>
                  <ask:type>
                    <ask:lineSketchFreehand/>
                  </ask:type>
                </ask:lineSketchStyleProps>
              </a:ext>
            </a:extLst>
          </a:ln>
          <a:extLst>
            <a:ext uri="{909E8E84-426E-40DD-AFC4-6F175D3DCCD1}">
              <a14:hiddenFill xmlns:a14="http://schemas.microsoft.com/office/drawing/2010/main">
                <a:solidFill>
                  <a:srgbClr val="FFFFFF"/>
                </a:solidFill>
              </a14:hiddenFill>
            </a:ext>
          </a:extLst>
        </p:spPr>
      </p:pic>
      <p:pic>
        <p:nvPicPr>
          <p:cNvPr id="1028" name="Picture 4" descr="Suy nghĩ của em về nhân vật ông Hai trong truyện ngắn Làng - Lời giải văn">
            <a:extLst>
              <a:ext uri="{FF2B5EF4-FFF2-40B4-BE49-F238E27FC236}">
                <a16:creationId xmlns="" xmlns:a16="http://schemas.microsoft.com/office/drawing/2014/main" id="{E6908D84-4ACD-447E-89B1-194F707CEA59}"/>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l="1" r="36518"/>
          <a:stretch/>
        </p:blipFill>
        <p:spPr bwMode="auto">
          <a:xfrm>
            <a:off x="2430555" y="1049556"/>
            <a:ext cx="1906121" cy="3022847"/>
          </a:xfrm>
          <a:custGeom>
            <a:avLst/>
            <a:gdLst>
              <a:gd name="connsiteX0" fmla="*/ 0 w 1906121"/>
              <a:gd name="connsiteY0" fmla="*/ 0 h 3022847"/>
              <a:gd name="connsiteX1" fmla="*/ 673496 w 1906121"/>
              <a:gd name="connsiteY1" fmla="*/ 0 h 3022847"/>
              <a:gd name="connsiteX2" fmla="*/ 1308870 w 1906121"/>
              <a:gd name="connsiteY2" fmla="*/ 0 h 3022847"/>
              <a:gd name="connsiteX3" fmla="*/ 1906121 w 1906121"/>
              <a:gd name="connsiteY3" fmla="*/ 0 h 3022847"/>
              <a:gd name="connsiteX4" fmla="*/ 1906121 w 1906121"/>
              <a:gd name="connsiteY4" fmla="*/ 634798 h 3022847"/>
              <a:gd name="connsiteX5" fmla="*/ 1906121 w 1906121"/>
              <a:gd name="connsiteY5" fmla="*/ 1239367 h 3022847"/>
              <a:gd name="connsiteX6" fmla="*/ 1906121 w 1906121"/>
              <a:gd name="connsiteY6" fmla="*/ 1874165 h 3022847"/>
              <a:gd name="connsiteX7" fmla="*/ 1906121 w 1906121"/>
              <a:gd name="connsiteY7" fmla="*/ 2448506 h 3022847"/>
              <a:gd name="connsiteX8" fmla="*/ 1906121 w 1906121"/>
              <a:gd name="connsiteY8" fmla="*/ 3022847 h 3022847"/>
              <a:gd name="connsiteX9" fmla="*/ 1251686 w 1906121"/>
              <a:gd name="connsiteY9" fmla="*/ 3022847 h 3022847"/>
              <a:gd name="connsiteX10" fmla="*/ 673496 w 1906121"/>
              <a:gd name="connsiteY10" fmla="*/ 3022847 h 3022847"/>
              <a:gd name="connsiteX11" fmla="*/ 0 w 1906121"/>
              <a:gd name="connsiteY11" fmla="*/ 3022847 h 3022847"/>
              <a:gd name="connsiteX12" fmla="*/ 0 w 1906121"/>
              <a:gd name="connsiteY12" fmla="*/ 2418278 h 3022847"/>
              <a:gd name="connsiteX13" fmla="*/ 0 w 1906121"/>
              <a:gd name="connsiteY13" fmla="*/ 1843937 h 3022847"/>
              <a:gd name="connsiteX14" fmla="*/ 0 w 1906121"/>
              <a:gd name="connsiteY14" fmla="*/ 1178910 h 3022847"/>
              <a:gd name="connsiteX15" fmla="*/ 0 w 1906121"/>
              <a:gd name="connsiteY15" fmla="*/ 574341 h 3022847"/>
              <a:gd name="connsiteX16" fmla="*/ 0 w 1906121"/>
              <a:gd name="connsiteY16" fmla="*/ 0 h 302284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1906121" h="3022847" extrusionOk="0">
                <a:moveTo>
                  <a:pt x="0" y="0"/>
                </a:moveTo>
                <a:cubicBezTo>
                  <a:pt x="229234" y="12704"/>
                  <a:pt x="362447" y="-10155"/>
                  <a:pt x="673496" y="0"/>
                </a:cubicBezTo>
                <a:cubicBezTo>
                  <a:pt x="984545" y="10155"/>
                  <a:pt x="1158296" y="-5523"/>
                  <a:pt x="1308870" y="0"/>
                </a:cubicBezTo>
                <a:cubicBezTo>
                  <a:pt x="1459444" y="5523"/>
                  <a:pt x="1719914" y="-16922"/>
                  <a:pt x="1906121" y="0"/>
                </a:cubicBezTo>
                <a:cubicBezTo>
                  <a:pt x="1899929" y="278209"/>
                  <a:pt x="1879235" y="340818"/>
                  <a:pt x="1906121" y="634798"/>
                </a:cubicBezTo>
                <a:cubicBezTo>
                  <a:pt x="1933007" y="928778"/>
                  <a:pt x="1924322" y="1002499"/>
                  <a:pt x="1906121" y="1239367"/>
                </a:cubicBezTo>
                <a:cubicBezTo>
                  <a:pt x="1887920" y="1476235"/>
                  <a:pt x="1919248" y="1744289"/>
                  <a:pt x="1906121" y="1874165"/>
                </a:cubicBezTo>
                <a:cubicBezTo>
                  <a:pt x="1892994" y="2004041"/>
                  <a:pt x="1933265" y="2289764"/>
                  <a:pt x="1906121" y="2448506"/>
                </a:cubicBezTo>
                <a:cubicBezTo>
                  <a:pt x="1878977" y="2607248"/>
                  <a:pt x="1905465" y="2812215"/>
                  <a:pt x="1906121" y="3022847"/>
                </a:cubicBezTo>
                <a:cubicBezTo>
                  <a:pt x="1716070" y="3032381"/>
                  <a:pt x="1436612" y="3006080"/>
                  <a:pt x="1251686" y="3022847"/>
                </a:cubicBezTo>
                <a:cubicBezTo>
                  <a:pt x="1066760" y="3039614"/>
                  <a:pt x="920020" y="3011244"/>
                  <a:pt x="673496" y="3022847"/>
                </a:cubicBezTo>
                <a:cubicBezTo>
                  <a:pt x="426972" y="3034451"/>
                  <a:pt x="334800" y="3012976"/>
                  <a:pt x="0" y="3022847"/>
                </a:cubicBezTo>
                <a:cubicBezTo>
                  <a:pt x="2954" y="2820064"/>
                  <a:pt x="24707" y="2593966"/>
                  <a:pt x="0" y="2418278"/>
                </a:cubicBezTo>
                <a:cubicBezTo>
                  <a:pt x="-24707" y="2242590"/>
                  <a:pt x="-16804" y="1983319"/>
                  <a:pt x="0" y="1843937"/>
                </a:cubicBezTo>
                <a:cubicBezTo>
                  <a:pt x="16804" y="1704555"/>
                  <a:pt x="-833" y="1368396"/>
                  <a:pt x="0" y="1178910"/>
                </a:cubicBezTo>
                <a:cubicBezTo>
                  <a:pt x="833" y="989424"/>
                  <a:pt x="12492" y="710688"/>
                  <a:pt x="0" y="574341"/>
                </a:cubicBezTo>
                <a:cubicBezTo>
                  <a:pt x="-12492" y="437994"/>
                  <a:pt x="-6408" y="174469"/>
                  <a:pt x="0" y="0"/>
                </a:cubicBezTo>
                <a:close/>
              </a:path>
            </a:pathLst>
          </a:custGeom>
          <a:noFill/>
          <a:ln w="19050">
            <a:solidFill>
              <a:schemeClr val="tx1"/>
            </a:solidFill>
            <a:extLst>
              <a:ext uri="{C807C97D-BFC1-408E-A445-0C87EB9F89A2}">
                <ask:lineSketchStyleProps xmlns="" xmlns:ask="http://schemas.microsoft.com/office/drawing/2018/sketchyshapes" sd="2860292781">
                  <a:prstGeom prst="rect">
                    <a:avLst/>
                  </a:prstGeom>
                  <ask:type>
                    <ask:lineSketchFreehand/>
                  </ask:type>
                </ask:lineSketchStyleProps>
              </a:ext>
            </a:extLst>
          </a:ln>
          <a:extLst>
            <a:ext uri="{909E8E84-426E-40DD-AFC4-6F175D3DCCD1}">
              <a14:hiddenFill xmlns:a14="http://schemas.microsoft.com/office/drawing/2010/main">
                <a:solidFill>
                  <a:srgbClr val="FFFFFF"/>
                </a:solidFill>
              </a14:hiddenFill>
            </a:ext>
          </a:extLst>
        </p:spPr>
      </p:pic>
      <p:sp>
        <p:nvSpPr>
          <p:cNvPr id="2" name="TextBox 1">
            <a:extLst>
              <a:ext uri="{FF2B5EF4-FFF2-40B4-BE49-F238E27FC236}">
                <a16:creationId xmlns="" xmlns:a16="http://schemas.microsoft.com/office/drawing/2014/main" id="{93A04B61-2807-4796-B723-4B1259E08AB8}"/>
              </a:ext>
            </a:extLst>
          </p:cNvPr>
          <p:cNvSpPr txBox="1"/>
          <p:nvPr/>
        </p:nvSpPr>
        <p:spPr>
          <a:xfrm>
            <a:off x="4632512" y="3097400"/>
            <a:ext cx="1928733" cy="369332"/>
          </a:xfrm>
          <a:prstGeom prst="rect">
            <a:avLst/>
          </a:prstGeom>
          <a:noFill/>
        </p:spPr>
        <p:txBody>
          <a:bodyPr wrap="none" rtlCol="0">
            <a:spAutoFit/>
          </a:bodyPr>
          <a:lstStyle/>
          <a:p>
            <a:r>
              <a:rPr lang="vi-VN" sz="1800" b="1" dirty="0">
                <a:solidFill>
                  <a:schemeClr val="tx1">
                    <a:lumMod val="50000"/>
                  </a:schemeClr>
                </a:solidFill>
                <a:latin typeface="Calibri" panose="020F0502020204030204" pitchFamily="34" charset="0"/>
                <a:cs typeface="Calibri" panose="020F0502020204030204" pitchFamily="34" charset="0"/>
              </a:rPr>
              <a:t>- </a:t>
            </a:r>
            <a:r>
              <a:rPr lang="vi-VN" sz="1800" b="1" u="sng" dirty="0">
                <a:solidFill>
                  <a:schemeClr val="tx1">
                    <a:lumMod val="50000"/>
                  </a:schemeClr>
                </a:solidFill>
                <a:latin typeface="Calibri" panose="020F0502020204030204" pitchFamily="34" charset="0"/>
                <a:cs typeface="Calibri" panose="020F0502020204030204" pitchFamily="34" charset="0"/>
              </a:rPr>
              <a:t>Chia quà cho con</a:t>
            </a:r>
            <a:endParaRPr lang="en-GB" sz="1800" b="1" u="sng" dirty="0">
              <a:solidFill>
                <a:schemeClr val="tx1">
                  <a:lumMod val="50000"/>
                </a:schemeClr>
              </a:solidFill>
              <a:latin typeface="Calibri" panose="020F0502020204030204" pitchFamily="34" charset="0"/>
              <a:cs typeface="Calibri" panose="020F0502020204030204" pitchFamily="34" charset="0"/>
            </a:endParaRPr>
          </a:p>
        </p:txBody>
      </p:sp>
      <p:sp>
        <p:nvSpPr>
          <p:cNvPr id="3" name="TextBox 2">
            <a:extLst>
              <a:ext uri="{FF2B5EF4-FFF2-40B4-BE49-F238E27FC236}">
                <a16:creationId xmlns="" xmlns:a16="http://schemas.microsoft.com/office/drawing/2014/main" id="{499063B5-D85B-4971-B67B-DAC7047B416D}"/>
              </a:ext>
            </a:extLst>
          </p:cNvPr>
          <p:cNvSpPr txBox="1"/>
          <p:nvPr/>
        </p:nvSpPr>
        <p:spPr>
          <a:xfrm>
            <a:off x="4572000" y="3466732"/>
            <a:ext cx="4740088" cy="584775"/>
          </a:xfrm>
          <a:prstGeom prst="rect">
            <a:avLst/>
          </a:prstGeom>
          <a:noFill/>
        </p:spPr>
        <p:txBody>
          <a:bodyPr wrap="square" rtlCol="0">
            <a:spAutoFit/>
          </a:bodyPr>
          <a:lstStyle/>
          <a:p>
            <a:r>
              <a:rPr lang="vi-VN" sz="1600" i="1" dirty="0">
                <a:latin typeface="Calibri" panose="020F0502020204030204" pitchFamily="34" charset="0"/>
                <a:cs typeface="Calibri" panose="020F0502020204030204" pitchFamily="34" charset="0"/>
              </a:rPr>
              <a:t>“ Chúng mày đâu rồi, ra thầy chia quà cho nào.</a:t>
            </a:r>
            <a:br>
              <a:rPr lang="vi-VN" sz="1600" i="1" dirty="0">
                <a:latin typeface="Calibri" panose="020F0502020204030204" pitchFamily="34" charset="0"/>
                <a:cs typeface="Calibri" panose="020F0502020204030204" pitchFamily="34" charset="0"/>
              </a:rPr>
            </a:br>
            <a:r>
              <a:rPr lang="vi-VN" sz="1600" i="1" dirty="0">
                <a:latin typeface="Calibri" panose="020F0502020204030204" pitchFamily="34" charset="0"/>
                <a:cs typeface="Calibri" panose="020F0502020204030204" pitchFamily="34" charset="0"/>
              </a:rPr>
              <a:t>  Bánh rán đường đây, chia cho em mỗi đứa một cái.”</a:t>
            </a:r>
            <a:endParaRPr lang="en-GB" sz="1600" i="1"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1389829874"/>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57"/>
                                        </p:tgtEl>
                                        <p:attrNameLst>
                                          <p:attrName>style.visibility</p:attrName>
                                        </p:attrNameLst>
                                      </p:cBhvr>
                                      <p:to>
                                        <p:strVal val="visible"/>
                                      </p:to>
                                    </p:set>
                                    <p:animEffect transition="in" filter="barn(inVertical)">
                                      <p:cBhvr>
                                        <p:cTn id="7" dur="500"/>
                                        <p:tgtEl>
                                          <p:spTgt spid="257"/>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259">
                                            <p:txEl>
                                              <p:pRg st="0" end="0"/>
                                            </p:txEl>
                                          </p:spTgt>
                                        </p:tgtEl>
                                        <p:attrNameLst>
                                          <p:attrName>style.visibility</p:attrName>
                                        </p:attrNameLst>
                                      </p:cBhvr>
                                      <p:to>
                                        <p:strVal val="visible"/>
                                      </p:to>
                                    </p:set>
                                    <p:animEffect transition="in" filter="barn(inVertical)">
                                      <p:cBhvr>
                                        <p:cTn id="12" dur="500"/>
                                        <p:tgtEl>
                                          <p:spTgt spid="259">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42" presetClass="entr" presetSubtype="0" fill="hold" nodeType="clickEffect">
                                  <p:stCondLst>
                                    <p:cond delay="0"/>
                                  </p:stCondLst>
                                  <p:childTnLst>
                                    <p:set>
                                      <p:cBhvr>
                                        <p:cTn id="16" dur="1" fill="hold">
                                          <p:stCondLst>
                                            <p:cond delay="0"/>
                                          </p:stCondLst>
                                        </p:cTn>
                                        <p:tgtEl>
                                          <p:spTgt spid="1026"/>
                                        </p:tgtEl>
                                        <p:attrNameLst>
                                          <p:attrName>style.visibility</p:attrName>
                                        </p:attrNameLst>
                                      </p:cBhvr>
                                      <p:to>
                                        <p:strVal val="visible"/>
                                      </p:to>
                                    </p:set>
                                    <p:animEffect transition="in" filter="fade">
                                      <p:cBhvr>
                                        <p:cTn id="17" dur="750"/>
                                        <p:tgtEl>
                                          <p:spTgt spid="1026"/>
                                        </p:tgtEl>
                                      </p:cBhvr>
                                    </p:animEffect>
                                    <p:anim calcmode="lin" valueType="num">
                                      <p:cBhvr>
                                        <p:cTn id="18" dur="750" fill="hold"/>
                                        <p:tgtEl>
                                          <p:spTgt spid="1026"/>
                                        </p:tgtEl>
                                        <p:attrNameLst>
                                          <p:attrName>ppt_x</p:attrName>
                                        </p:attrNameLst>
                                      </p:cBhvr>
                                      <p:tavLst>
                                        <p:tav tm="0">
                                          <p:val>
                                            <p:strVal val="#ppt_x"/>
                                          </p:val>
                                        </p:tav>
                                        <p:tav tm="100000">
                                          <p:val>
                                            <p:strVal val="#ppt_x"/>
                                          </p:val>
                                        </p:tav>
                                      </p:tavLst>
                                    </p:anim>
                                    <p:anim calcmode="lin" valueType="num">
                                      <p:cBhvr>
                                        <p:cTn id="19" dur="750" fill="hold"/>
                                        <p:tgtEl>
                                          <p:spTgt spid="1026"/>
                                        </p:tgtEl>
                                        <p:attrNameLst>
                                          <p:attrName>ppt_y</p:attrName>
                                        </p:attrNameLst>
                                      </p:cBhvr>
                                      <p:tavLst>
                                        <p:tav tm="0">
                                          <p:val>
                                            <p:strVal val="#ppt_y+.1"/>
                                          </p:val>
                                        </p:tav>
                                        <p:tav tm="100000">
                                          <p:val>
                                            <p:strVal val="#ppt_y"/>
                                          </p:val>
                                        </p:tav>
                                      </p:tavLst>
                                    </p:anim>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2"/>
                                        </p:tgtEl>
                                        <p:attrNameLst>
                                          <p:attrName>style.visibility</p:attrName>
                                        </p:attrNameLst>
                                      </p:cBhvr>
                                      <p:to>
                                        <p:strVal val="visible"/>
                                      </p:to>
                                    </p:set>
                                    <p:animEffect transition="in" filter="barn(inVertical)">
                                      <p:cBhvr>
                                        <p:cTn id="24" dur="500"/>
                                        <p:tgtEl>
                                          <p:spTgt spid="2"/>
                                        </p:tgtEl>
                                      </p:cBhvr>
                                    </p:animEffect>
                                  </p:childTnLst>
                                </p:cTn>
                              </p:par>
                            </p:childTnLst>
                          </p:cTn>
                        </p:par>
                      </p:childTnLst>
                    </p:cTn>
                  </p:par>
                  <p:par>
                    <p:cTn id="25" fill="hold">
                      <p:stCondLst>
                        <p:cond delay="indefinite"/>
                      </p:stCondLst>
                      <p:childTnLst>
                        <p:par>
                          <p:cTn id="26" fill="hold">
                            <p:stCondLst>
                              <p:cond delay="0"/>
                            </p:stCondLst>
                            <p:childTnLst>
                              <p:par>
                                <p:cTn id="27" presetID="16" presetClass="entr" presetSubtype="21" fill="hold" nodeType="clickEffect">
                                  <p:stCondLst>
                                    <p:cond delay="0"/>
                                  </p:stCondLst>
                                  <p:childTnLst>
                                    <p:set>
                                      <p:cBhvr>
                                        <p:cTn id="28" dur="1" fill="hold">
                                          <p:stCondLst>
                                            <p:cond delay="0"/>
                                          </p:stCondLst>
                                        </p:cTn>
                                        <p:tgtEl>
                                          <p:spTgt spid="3">
                                            <p:txEl>
                                              <p:pRg st="0" end="0"/>
                                            </p:txEl>
                                          </p:spTgt>
                                        </p:tgtEl>
                                        <p:attrNameLst>
                                          <p:attrName>style.visibility</p:attrName>
                                        </p:attrNameLst>
                                      </p:cBhvr>
                                      <p:to>
                                        <p:strVal val="visible"/>
                                      </p:to>
                                    </p:set>
                                    <p:animEffect transition="in" filter="barn(inVertical)">
                                      <p:cBhvr>
                                        <p:cTn id="29" dur="500"/>
                                        <p:tgtEl>
                                          <p:spTgt spid="3">
                                            <p:txEl>
                                              <p:pRg st="0" end="0"/>
                                            </p:txEl>
                                          </p:spTgt>
                                        </p:tgtEl>
                                      </p:cBhvr>
                                    </p:animEffect>
                                  </p:childTnLst>
                                </p:cTn>
                              </p:par>
                            </p:childTnLst>
                          </p:cTn>
                        </p:par>
                      </p:childTnLst>
                    </p:cTn>
                  </p:par>
                  <p:par>
                    <p:cTn id="30" fill="hold">
                      <p:stCondLst>
                        <p:cond delay="indefinite"/>
                      </p:stCondLst>
                      <p:childTnLst>
                        <p:par>
                          <p:cTn id="31" fill="hold">
                            <p:stCondLst>
                              <p:cond delay="0"/>
                            </p:stCondLst>
                            <p:childTnLst>
                              <p:par>
                                <p:cTn id="32" presetID="42" presetClass="entr" presetSubtype="0" fill="hold" nodeType="clickEffect">
                                  <p:stCondLst>
                                    <p:cond delay="0"/>
                                  </p:stCondLst>
                                  <p:childTnLst>
                                    <p:set>
                                      <p:cBhvr>
                                        <p:cTn id="33" dur="1" fill="hold">
                                          <p:stCondLst>
                                            <p:cond delay="0"/>
                                          </p:stCondLst>
                                        </p:cTn>
                                        <p:tgtEl>
                                          <p:spTgt spid="1028"/>
                                        </p:tgtEl>
                                        <p:attrNameLst>
                                          <p:attrName>style.visibility</p:attrName>
                                        </p:attrNameLst>
                                      </p:cBhvr>
                                      <p:to>
                                        <p:strVal val="visible"/>
                                      </p:to>
                                    </p:set>
                                    <p:animEffect transition="in" filter="fade">
                                      <p:cBhvr>
                                        <p:cTn id="34" dur="750"/>
                                        <p:tgtEl>
                                          <p:spTgt spid="1028"/>
                                        </p:tgtEl>
                                      </p:cBhvr>
                                    </p:animEffect>
                                    <p:anim calcmode="lin" valueType="num">
                                      <p:cBhvr>
                                        <p:cTn id="35" dur="750" fill="hold"/>
                                        <p:tgtEl>
                                          <p:spTgt spid="1028"/>
                                        </p:tgtEl>
                                        <p:attrNameLst>
                                          <p:attrName>ppt_x</p:attrName>
                                        </p:attrNameLst>
                                      </p:cBhvr>
                                      <p:tavLst>
                                        <p:tav tm="0">
                                          <p:val>
                                            <p:strVal val="#ppt_x"/>
                                          </p:val>
                                        </p:tav>
                                        <p:tav tm="100000">
                                          <p:val>
                                            <p:strVal val="#ppt_x"/>
                                          </p:val>
                                        </p:tav>
                                      </p:tavLst>
                                    </p:anim>
                                    <p:anim calcmode="lin" valueType="num">
                                      <p:cBhvr>
                                        <p:cTn id="36" dur="750" fill="hold"/>
                                        <p:tgtEl>
                                          <p:spTgt spid="102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7" grpId="0"/>
      <p:bldP spid="259" grpId="0" build="p"/>
      <p:bldP spid="2" grpId="0"/>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Shape 314"/>
        <p:cNvGrpSpPr/>
        <p:nvPr/>
      </p:nvGrpSpPr>
      <p:grpSpPr>
        <a:xfrm>
          <a:off x="0" y="0"/>
          <a:ext cx="0" cy="0"/>
          <a:chOff x="0" y="0"/>
          <a:chExt cx="0" cy="0"/>
        </a:xfrm>
      </p:grpSpPr>
      <p:cxnSp>
        <p:nvCxnSpPr>
          <p:cNvPr id="318" name="Google Shape;318;p40"/>
          <p:cNvCxnSpPr/>
          <p:nvPr/>
        </p:nvCxnSpPr>
        <p:spPr>
          <a:xfrm rot="10800000">
            <a:off x="-1" y="1223325"/>
            <a:ext cx="1180800" cy="0"/>
          </a:xfrm>
          <a:prstGeom prst="straightConnector1">
            <a:avLst/>
          </a:prstGeom>
          <a:noFill/>
          <a:ln w="19050" cap="flat" cmpd="sng">
            <a:solidFill>
              <a:schemeClr val="dk1"/>
            </a:solidFill>
            <a:prstDash val="solid"/>
            <a:round/>
            <a:headEnd type="none" w="med" len="med"/>
            <a:tailEnd type="none" w="med" len="med"/>
          </a:ln>
        </p:spPr>
      </p:cxnSp>
      <p:sp>
        <p:nvSpPr>
          <p:cNvPr id="10" name="TextBox 9">
            <a:extLst>
              <a:ext uri="{FF2B5EF4-FFF2-40B4-BE49-F238E27FC236}">
                <a16:creationId xmlns="" xmlns:a16="http://schemas.microsoft.com/office/drawing/2014/main" id="{249CABCC-1A8C-4AD1-8F19-B2D25542D546}"/>
              </a:ext>
            </a:extLst>
          </p:cNvPr>
          <p:cNvSpPr txBox="1"/>
          <p:nvPr/>
        </p:nvSpPr>
        <p:spPr>
          <a:xfrm>
            <a:off x="3126197" y="281034"/>
            <a:ext cx="3188693" cy="338554"/>
          </a:xfrm>
          <a:prstGeom prst="rect">
            <a:avLst/>
          </a:prstGeom>
          <a:noFill/>
        </p:spPr>
        <p:txBody>
          <a:bodyPr wrap="none" rtlCol="0">
            <a:spAutoFit/>
          </a:bodyPr>
          <a:lstStyle/>
          <a:p>
            <a:r>
              <a:rPr lang="vi-VN" sz="1600" b="1" dirty="0">
                <a:latin typeface="Calibri" panose="020F0502020204030204" pitchFamily="34" charset="0"/>
                <a:cs typeface="Calibri" panose="020F0502020204030204" pitchFamily="34" charset="0"/>
              </a:rPr>
              <a:t>- </a:t>
            </a:r>
            <a:r>
              <a:rPr lang="vi-VN" sz="1600" b="1" u="sng" dirty="0">
                <a:latin typeface="Calibri" panose="020F0502020204030204" pitchFamily="34" charset="0"/>
                <a:cs typeface="Calibri" panose="020F0502020204030204" pitchFamily="34" charset="0"/>
              </a:rPr>
              <a:t>Báo tin đính chính cho mọi người </a:t>
            </a:r>
            <a:endParaRPr lang="en-GB" sz="1600" b="1" u="sng" dirty="0">
              <a:latin typeface="Calibri" panose="020F0502020204030204" pitchFamily="34" charset="0"/>
              <a:cs typeface="Calibri" panose="020F0502020204030204" pitchFamily="34" charset="0"/>
            </a:endParaRPr>
          </a:p>
        </p:txBody>
      </p:sp>
      <p:sp>
        <p:nvSpPr>
          <p:cNvPr id="11" name="TextBox 10">
            <a:extLst>
              <a:ext uri="{FF2B5EF4-FFF2-40B4-BE49-F238E27FC236}">
                <a16:creationId xmlns="" xmlns:a16="http://schemas.microsoft.com/office/drawing/2014/main" id="{5F91FDA9-AB72-414B-8F4D-86A88B368FB9}"/>
              </a:ext>
            </a:extLst>
          </p:cNvPr>
          <p:cNvSpPr txBox="1"/>
          <p:nvPr/>
        </p:nvSpPr>
        <p:spPr>
          <a:xfrm>
            <a:off x="3334160" y="668504"/>
            <a:ext cx="1511952" cy="338554"/>
          </a:xfrm>
          <a:prstGeom prst="rect">
            <a:avLst/>
          </a:prstGeom>
          <a:noFill/>
        </p:spPr>
        <p:txBody>
          <a:bodyPr wrap="none" rtlCol="0">
            <a:spAutoFit/>
          </a:bodyPr>
          <a:lstStyle/>
          <a:p>
            <a:r>
              <a:rPr lang="vi-VN" sz="1600" dirty="0">
                <a:latin typeface="Calibri" panose="020F0502020204030204" pitchFamily="34" charset="0"/>
                <a:cs typeface="Calibri" panose="020F0502020204030204" pitchFamily="34" charset="0"/>
              </a:rPr>
              <a:t>+ Cách báo tin : </a:t>
            </a:r>
            <a:endParaRPr lang="en-GB" sz="1600" dirty="0">
              <a:latin typeface="Calibri" panose="020F0502020204030204" pitchFamily="34" charset="0"/>
              <a:cs typeface="Calibri" panose="020F0502020204030204" pitchFamily="34" charset="0"/>
            </a:endParaRPr>
          </a:p>
        </p:txBody>
      </p:sp>
      <p:sp>
        <p:nvSpPr>
          <p:cNvPr id="13" name="TextBox 12">
            <a:extLst>
              <a:ext uri="{FF2B5EF4-FFF2-40B4-BE49-F238E27FC236}">
                <a16:creationId xmlns="" xmlns:a16="http://schemas.microsoft.com/office/drawing/2014/main" id="{2943CCBA-4F68-4D53-8A5A-BE40E00EDDDF}"/>
              </a:ext>
            </a:extLst>
          </p:cNvPr>
          <p:cNvSpPr txBox="1"/>
          <p:nvPr/>
        </p:nvSpPr>
        <p:spPr>
          <a:xfrm>
            <a:off x="3126197" y="1263952"/>
            <a:ext cx="5600944" cy="584775"/>
          </a:xfrm>
          <a:prstGeom prst="rect">
            <a:avLst/>
          </a:prstGeom>
          <a:noFill/>
        </p:spPr>
        <p:txBody>
          <a:bodyPr wrap="square" rtlCol="0">
            <a:spAutoFit/>
          </a:bodyPr>
          <a:lstStyle/>
          <a:p>
            <a:r>
              <a:rPr lang="vi-VN" sz="1600" dirty="0">
                <a:solidFill>
                  <a:srgbClr val="FF0000"/>
                </a:solidFill>
                <a:latin typeface="Calibri" panose="020F0502020204030204" pitchFamily="34" charset="0"/>
                <a:cs typeface="Calibri" panose="020F0502020204030204" pitchFamily="34" charset="0"/>
              </a:rPr>
              <a:t>-&gt; Niềm vui sướng, xúc động khi gỡ bỏ được nghi ngờ về cái Làng Chợ Dầu thân yêu ấy, ông Hai như được sống lại một lần nữa.</a:t>
            </a:r>
            <a:endParaRPr lang="en-GB" sz="1600" dirty="0">
              <a:solidFill>
                <a:srgbClr val="FF0000"/>
              </a:solidFill>
              <a:latin typeface="Calibri" panose="020F0502020204030204" pitchFamily="34" charset="0"/>
              <a:cs typeface="Calibri" panose="020F0502020204030204" pitchFamily="34" charset="0"/>
            </a:endParaRPr>
          </a:p>
        </p:txBody>
      </p:sp>
      <p:sp>
        <p:nvSpPr>
          <p:cNvPr id="7" name="TextBox 6">
            <a:extLst>
              <a:ext uri="{FF2B5EF4-FFF2-40B4-BE49-F238E27FC236}">
                <a16:creationId xmlns="" xmlns:a16="http://schemas.microsoft.com/office/drawing/2014/main" id="{99288471-A484-412E-B2EE-BF749778DFC7}"/>
              </a:ext>
            </a:extLst>
          </p:cNvPr>
          <p:cNvSpPr txBox="1"/>
          <p:nvPr/>
        </p:nvSpPr>
        <p:spPr>
          <a:xfrm>
            <a:off x="3334160" y="2002826"/>
            <a:ext cx="1864613" cy="338554"/>
          </a:xfrm>
          <a:prstGeom prst="rect">
            <a:avLst/>
          </a:prstGeom>
          <a:noFill/>
        </p:spPr>
        <p:txBody>
          <a:bodyPr wrap="none" rtlCol="0">
            <a:spAutoFit/>
          </a:bodyPr>
          <a:lstStyle/>
          <a:p>
            <a:r>
              <a:rPr lang="vi-VN" sz="1600" dirty="0">
                <a:latin typeface="Calibri" panose="020F0502020204030204" pitchFamily="34" charset="0"/>
                <a:cs typeface="Calibri" panose="020F0502020204030204" pitchFamily="34" charset="0"/>
              </a:rPr>
              <a:t>+ Nội dung báo tin : </a:t>
            </a:r>
            <a:endParaRPr lang="en-GB" sz="1600" dirty="0">
              <a:latin typeface="Calibri" panose="020F0502020204030204" pitchFamily="34" charset="0"/>
              <a:cs typeface="Calibri" panose="020F0502020204030204" pitchFamily="34" charset="0"/>
            </a:endParaRPr>
          </a:p>
        </p:txBody>
      </p:sp>
      <p:sp>
        <p:nvSpPr>
          <p:cNvPr id="8" name="TextBox 7">
            <a:extLst>
              <a:ext uri="{FF2B5EF4-FFF2-40B4-BE49-F238E27FC236}">
                <a16:creationId xmlns="" xmlns:a16="http://schemas.microsoft.com/office/drawing/2014/main" id="{ECB923D6-8298-4BAE-90A2-EE584408D6D3}"/>
              </a:ext>
            </a:extLst>
          </p:cNvPr>
          <p:cNvSpPr txBox="1"/>
          <p:nvPr/>
        </p:nvSpPr>
        <p:spPr>
          <a:xfrm>
            <a:off x="3408120" y="2304661"/>
            <a:ext cx="3522118" cy="307777"/>
          </a:xfrm>
          <a:prstGeom prst="rect">
            <a:avLst/>
          </a:prstGeom>
          <a:noFill/>
        </p:spPr>
        <p:txBody>
          <a:bodyPr wrap="none" rtlCol="0">
            <a:spAutoFit/>
          </a:bodyPr>
          <a:lstStyle/>
          <a:p>
            <a:r>
              <a:rPr lang="vi-VN" dirty="0"/>
              <a:t> </a:t>
            </a:r>
            <a:r>
              <a:rPr lang="vi-VN" i="1" dirty="0"/>
              <a:t>“</a:t>
            </a:r>
            <a:r>
              <a:rPr lang="vi-VN" i="1" dirty="0">
                <a:latin typeface="Calibri" panose="020F0502020204030204" pitchFamily="34" charset="0"/>
                <a:cs typeface="Calibri" panose="020F0502020204030204" pitchFamily="34" charset="0"/>
              </a:rPr>
              <a:t>Láo ! Láo hết ! Toàn là sai sự mục đích cả !” </a:t>
            </a:r>
            <a:endParaRPr lang="en-GB" i="1" dirty="0">
              <a:latin typeface="Calibri" panose="020F0502020204030204" pitchFamily="34" charset="0"/>
              <a:cs typeface="Calibri" panose="020F0502020204030204" pitchFamily="34" charset="0"/>
            </a:endParaRPr>
          </a:p>
        </p:txBody>
      </p:sp>
      <p:sp>
        <p:nvSpPr>
          <p:cNvPr id="9" name="TextBox 8">
            <a:extLst>
              <a:ext uri="{FF2B5EF4-FFF2-40B4-BE49-F238E27FC236}">
                <a16:creationId xmlns="" xmlns:a16="http://schemas.microsoft.com/office/drawing/2014/main" id="{662A8C17-536A-4A66-84C9-DA4EBA3B7D6B}"/>
              </a:ext>
            </a:extLst>
          </p:cNvPr>
          <p:cNvSpPr txBox="1"/>
          <p:nvPr/>
        </p:nvSpPr>
        <p:spPr>
          <a:xfrm>
            <a:off x="3408120" y="2581813"/>
            <a:ext cx="4748416" cy="307777"/>
          </a:xfrm>
          <a:prstGeom prst="rect">
            <a:avLst/>
          </a:prstGeom>
          <a:noFill/>
        </p:spPr>
        <p:txBody>
          <a:bodyPr wrap="none" rtlCol="0">
            <a:spAutoFit/>
          </a:bodyPr>
          <a:lstStyle/>
          <a:p>
            <a:r>
              <a:rPr lang="vi-VN" i="1" dirty="0">
                <a:latin typeface="Calibri" panose="020F0502020204030204" pitchFamily="34" charset="0"/>
                <a:cs typeface="Calibri" panose="020F0502020204030204" pitchFamily="34" charset="0"/>
              </a:rPr>
              <a:t>“Ra láo ! Láo hết, chẳng có gì sất. Toàn là sai sự mục đích cả !”</a:t>
            </a:r>
            <a:endParaRPr lang="en-GB" i="1" dirty="0">
              <a:latin typeface="Calibri" panose="020F0502020204030204" pitchFamily="34" charset="0"/>
              <a:cs typeface="Calibri" panose="020F0502020204030204" pitchFamily="34" charset="0"/>
            </a:endParaRPr>
          </a:p>
        </p:txBody>
      </p:sp>
      <p:sp>
        <p:nvSpPr>
          <p:cNvPr id="15" name="TextBox 14">
            <a:extLst>
              <a:ext uri="{FF2B5EF4-FFF2-40B4-BE49-F238E27FC236}">
                <a16:creationId xmlns="" xmlns:a16="http://schemas.microsoft.com/office/drawing/2014/main" id="{ACB71CF2-3D9F-4977-9870-1662A73F0DD3}"/>
              </a:ext>
            </a:extLst>
          </p:cNvPr>
          <p:cNvSpPr txBox="1"/>
          <p:nvPr/>
        </p:nvSpPr>
        <p:spPr>
          <a:xfrm>
            <a:off x="3408120" y="2862095"/>
            <a:ext cx="3191899" cy="307777"/>
          </a:xfrm>
          <a:prstGeom prst="rect">
            <a:avLst/>
          </a:prstGeom>
          <a:noFill/>
        </p:spPr>
        <p:txBody>
          <a:bodyPr wrap="none" rtlCol="0">
            <a:spAutoFit/>
          </a:bodyPr>
          <a:lstStyle/>
          <a:p>
            <a:r>
              <a:rPr lang="vi-VN" i="1" dirty="0">
                <a:latin typeface="Calibri" panose="020F0502020204030204" pitchFamily="34" charset="0"/>
                <a:cs typeface="Calibri" panose="020F0502020204030204" pitchFamily="34" charset="0"/>
              </a:rPr>
              <a:t>“Tây nó đốt nhà tôi rồi bác ạ. Đốt nhẵn !”</a:t>
            </a:r>
            <a:endParaRPr lang="en-GB" i="1" dirty="0">
              <a:latin typeface="Calibri" panose="020F0502020204030204" pitchFamily="34" charset="0"/>
              <a:cs typeface="Calibri" panose="020F0502020204030204" pitchFamily="34" charset="0"/>
            </a:endParaRPr>
          </a:p>
        </p:txBody>
      </p:sp>
      <p:sp>
        <p:nvSpPr>
          <p:cNvPr id="17" name="TextBox 16">
            <a:extLst>
              <a:ext uri="{FF2B5EF4-FFF2-40B4-BE49-F238E27FC236}">
                <a16:creationId xmlns="" xmlns:a16="http://schemas.microsoft.com/office/drawing/2014/main" id="{C6C39775-DCED-4E50-A805-38CDA97D7EFB}"/>
              </a:ext>
            </a:extLst>
          </p:cNvPr>
          <p:cNvSpPr txBox="1"/>
          <p:nvPr/>
        </p:nvSpPr>
        <p:spPr>
          <a:xfrm>
            <a:off x="3083091" y="3732230"/>
            <a:ext cx="5844186" cy="584775"/>
          </a:xfrm>
          <a:prstGeom prst="rect">
            <a:avLst/>
          </a:prstGeom>
          <a:noFill/>
        </p:spPr>
        <p:txBody>
          <a:bodyPr wrap="square" rtlCol="0">
            <a:spAutoFit/>
          </a:bodyPr>
          <a:lstStyle/>
          <a:p>
            <a:r>
              <a:rPr lang="vi-VN" sz="1600" dirty="0">
                <a:solidFill>
                  <a:srgbClr val="FF0000"/>
                </a:solidFill>
                <a:latin typeface="Calibri" panose="020F0502020204030204" pitchFamily="34" charset="0"/>
                <a:cs typeface="Calibri" panose="020F0502020204030204" pitchFamily="34" charset="0"/>
              </a:rPr>
              <a:t>-&gt; Niềm vui khác lạ nhưng là sự minh oan cho gia đình ông Hai và cả làng Chợ Dầu, ông coi trọng danh dự của làng hơn tài sản cá nhân</a:t>
            </a:r>
            <a:endParaRPr lang="en-GB" sz="1600" dirty="0">
              <a:solidFill>
                <a:srgbClr val="FF0000"/>
              </a:solidFill>
              <a:latin typeface="Calibri" panose="020F0502020204030204" pitchFamily="34" charset="0"/>
              <a:cs typeface="Calibri" panose="020F0502020204030204" pitchFamily="34" charset="0"/>
            </a:endParaRPr>
          </a:p>
        </p:txBody>
      </p:sp>
      <p:sp>
        <p:nvSpPr>
          <p:cNvPr id="18" name="TextBox 17">
            <a:extLst>
              <a:ext uri="{FF2B5EF4-FFF2-40B4-BE49-F238E27FC236}">
                <a16:creationId xmlns="" xmlns:a16="http://schemas.microsoft.com/office/drawing/2014/main" id="{F1AB7D2C-15FD-44A0-9A1C-AC30E5AFF716}"/>
              </a:ext>
            </a:extLst>
          </p:cNvPr>
          <p:cNvSpPr txBox="1"/>
          <p:nvPr/>
        </p:nvSpPr>
        <p:spPr>
          <a:xfrm>
            <a:off x="3392341" y="977504"/>
            <a:ext cx="5038559" cy="307777"/>
          </a:xfrm>
          <a:prstGeom prst="rect">
            <a:avLst/>
          </a:prstGeom>
          <a:noFill/>
        </p:spPr>
        <p:txBody>
          <a:bodyPr wrap="none" rtlCol="0">
            <a:spAutoFit/>
          </a:bodyPr>
          <a:lstStyle/>
          <a:p>
            <a:r>
              <a:rPr lang="vi-VN" i="1" dirty="0">
                <a:latin typeface="Calibri" panose="020F0502020204030204" pitchFamily="34" charset="0"/>
                <a:cs typeface="Calibri" panose="020F0502020204030204" pitchFamily="34" charset="0"/>
              </a:rPr>
              <a:t>“bô bô” ; “lật đật chạy” ; “lật đật chạy đi nơi khác” ; “múa tay lên” </a:t>
            </a:r>
            <a:endParaRPr lang="en-GB" i="1" dirty="0">
              <a:latin typeface="Calibri" panose="020F0502020204030204" pitchFamily="34" charset="0"/>
              <a:cs typeface="Calibri" panose="020F0502020204030204" pitchFamily="34" charset="0"/>
            </a:endParaRPr>
          </a:p>
        </p:txBody>
      </p:sp>
      <p:sp>
        <p:nvSpPr>
          <p:cNvPr id="26" name="TextBox 25">
            <a:extLst>
              <a:ext uri="{FF2B5EF4-FFF2-40B4-BE49-F238E27FC236}">
                <a16:creationId xmlns="" xmlns:a16="http://schemas.microsoft.com/office/drawing/2014/main" id="{9E5BDF5B-EF08-476F-AB0D-F98E3AE067D4}"/>
              </a:ext>
            </a:extLst>
          </p:cNvPr>
          <p:cNvSpPr txBox="1"/>
          <p:nvPr/>
        </p:nvSpPr>
        <p:spPr>
          <a:xfrm>
            <a:off x="3083091" y="4277691"/>
            <a:ext cx="5930397" cy="584775"/>
          </a:xfrm>
          <a:prstGeom prst="rect">
            <a:avLst/>
          </a:prstGeom>
          <a:noFill/>
        </p:spPr>
        <p:txBody>
          <a:bodyPr wrap="square">
            <a:spAutoFit/>
          </a:bodyPr>
          <a:lstStyle/>
          <a:p>
            <a:r>
              <a:rPr lang="vi-VN" sz="1600" dirty="0">
                <a:solidFill>
                  <a:srgbClr val="FF0000"/>
                </a:solidFill>
                <a:latin typeface="Calibri" panose="020F0502020204030204" pitchFamily="34" charset="0"/>
                <a:cs typeface="Calibri" panose="020F0502020204030204" pitchFamily="34" charset="0"/>
              </a:rPr>
              <a:t>=&gt; Minh chứng cho tấm lòng yêu nước, một lòng vì kháng chiến của những người nông dân thời kì đầu chống Pháp</a:t>
            </a:r>
            <a:endParaRPr lang="en-GB" sz="1600" dirty="0"/>
          </a:p>
        </p:txBody>
      </p:sp>
      <p:sp>
        <p:nvSpPr>
          <p:cNvPr id="28" name="TextBox 27">
            <a:extLst>
              <a:ext uri="{FF2B5EF4-FFF2-40B4-BE49-F238E27FC236}">
                <a16:creationId xmlns="" xmlns:a16="http://schemas.microsoft.com/office/drawing/2014/main" id="{097D1643-C9DB-41B2-A886-B8AADAAD4246}"/>
              </a:ext>
            </a:extLst>
          </p:cNvPr>
          <p:cNvSpPr txBox="1"/>
          <p:nvPr/>
        </p:nvSpPr>
        <p:spPr>
          <a:xfrm>
            <a:off x="2963831" y="3172334"/>
            <a:ext cx="6190607" cy="584775"/>
          </a:xfrm>
          <a:prstGeom prst="rect">
            <a:avLst/>
          </a:prstGeom>
          <a:noFill/>
        </p:spPr>
        <p:txBody>
          <a:bodyPr wrap="square">
            <a:spAutoFit/>
          </a:bodyPr>
          <a:lstStyle/>
          <a:p>
            <a:r>
              <a:rPr lang="vi-VN" sz="1600" b="0" i="0" dirty="0">
                <a:solidFill>
                  <a:srgbClr val="222222"/>
                </a:solidFill>
                <a:effectLst/>
                <a:latin typeface="Calibri" panose="020F0502020204030204" pitchFamily="34" charset="0"/>
                <a:cs typeface="Calibri" panose="020F0502020204030204" pitchFamily="34" charset="0"/>
              </a:rPr>
              <a:t>   Với người nông dân, ngôi nhà là cả cơ nghiệp, cả đời họ xây đắp, gìn giữ nó vậy mà ông thản nhiên báo cho mọi người về căn nhà bị đốt nhẵn</a:t>
            </a:r>
            <a:endParaRPr lang="en-GB" sz="1600" dirty="0">
              <a:latin typeface="Calibri" panose="020F0502020204030204" pitchFamily="34" charset="0"/>
              <a:cs typeface="Calibri" panose="020F0502020204030204" pitchFamily="34" charset="0"/>
            </a:endParaRPr>
          </a:p>
        </p:txBody>
      </p:sp>
      <p:pic>
        <p:nvPicPr>
          <p:cNvPr id="3074" name="Picture 2" descr="Cảm nhận về nhân vật ông Hai trong truyện ngắn Làng - Thư viện học sinh">
            <a:extLst>
              <a:ext uri="{FF2B5EF4-FFF2-40B4-BE49-F238E27FC236}">
                <a16:creationId xmlns="" xmlns:a16="http://schemas.microsoft.com/office/drawing/2014/main" id="{06A0BB68-A862-49B5-91A8-D0DDC121991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13100" y="543108"/>
            <a:ext cx="2067174" cy="4094027"/>
          </a:xfrm>
          <a:custGeom>
            <a:avLst/>
            <a:gdLst>
              <a:gd name="connsiteX0" fmla="*/ 0 w 2067174"/>
              <a:gd name="connsiteY0" fmla="*/ 0 h 4094027"/>
              <a:gd name="connsiteX1" fmla="*/ 627043 w 2067174"/>
              <a:gd name="connsiteY1" fmla="*/ 0 h 4094027"/>
              <a:gd name="connsiteX2" fmla="*/ 1336773 w 2067174"/>
              <a:gd name="connsiteY2" fmla="*/ 0 h 4094027"/>
              <a:gd name="connsiteX3" fmla="*/ 2067174 w 2067174"/>
              <a:gd name="connsiteY3" fmla="*/ 0 h 4094027"/>
              <a:gd name="connsiteX4" fmla="*/ 2067174 w 2067174"/>
              <a:gd name="connsiteY4" fmla="*/ 723278 h 4094027"/>
              <a:gd name="connsiteX5" fmla="*/ 2067174 w 2067174"/>
              <a:gd name="connsiteY5" fmla="*/ 1323735 h 4094027"/>
              <a:gd name="connsiteX6" fmla="*/ 2067174 w 2067174"/>
              <a:gd name="connsiteY6" fmla="*/ 2047014 h 4094027"/>
              <a:gd name="connsiteX7" fmla="*/ 2067174 w 2067174"/>
              <a:gd name="connsiteY7" fmla="*/ 2770292 h 4094027"/>
              <a:gd name="connsiteX8" fmla="*/ 2067174 w 2067174"/>
              <a:gd name="connsiteY8" fmla="*/ 3452629 h 4094027"/>
              <a:gd name="connsiteX9" fmla="*/ 2067174 w 2067174"/>
              <a:gd name="connsiteY9" fmla="*/ 4094027 h 4094027"/>
              <a:gd name="connsiteX10" fmla="*/ 1378116 w 2067174"/>
              <a:gd name="connsiteY10" fmla="*/ 4094027 h 4094027"/>
              <a:gd name="connsiteX11" fmla="*/ 709730 w 2067174"/>
              <a:gd name="connsiteY11" fmla="*/ 4094027 h 4094027"/>
              <a:gd name="connsiteX12" fmla="*/ 0 w 2067174"/>
              <a:gd name="connsiteY12" fmla="*/ 4094027 h 4094027"/>
              <a:gd name="connsiteX13" fmla="*/ 0 w 2067174"/>
              <a:gd name="connsiteY13" fmla="*/ 3452629 h 4094027"/>
              <a:gd name="connsiteX14" fmla="*/ 0 w 2067174"/>
              <a:gd name="connsiteY14" fmla="*/ 2770292 h 4094027"/>
              <a:gd name="connsiteX15" fmla="*/ 0 w 2067174"/>
              <a:gd name="connsiteY15" fmla="*/ 2006073 h 4094027"/>
              <a:gd name="connsiteX16" fmla="*/ 0 w 2067174"/>
              <a:gd name="connsiteY16" fmla="*/ 1323735 h 4094027"/>
              <a:gd name="connsiteX17" fmla="*/ 0 w 2067174"/>
              <a:gd name="connsiteY17" fmla="*/ 764218 h 4094027"/>
              <a:gd name="connsiteX18" fmla="*/ 0 w 2067174"/>
              <a:gd name="connsiteY18" fmla="*/ 0 h 40940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Lst>
            <a:rect l="l" t="t" r="r" b="b"/>
            <a:pathLst>
              <a:path w="2067174" h="4094027" extrusionOk="0">
                <a:moveTo>
                  <a:pt x="0" y="0"/>
                </a:moveTo>
                <a:cubicBezTo>
                  <a:pt x="306240" y="6733"/>
                  <a:pt x="447681" y="8674"/>
                  <a:pt x="627043" y="0"/>
                </a:cubicBezTo>
                <a:cubicBezTo>
                  <a:pt x="806405" y="-8674"/>
                  <a:pt x="1034413" y="-18837"/>
                  <a:pt x="1336773" y="0"/>
                </a:cubicBezTo>
                <a:cubicBezTo>
                  <a:pt x="1639133" y="18837"/>
                  <a:pt x="1888802" y="14087"/>
                  <a:pt x="2067174" y="0"/>
                </a:cubicBezTo>
                <a:cubicBezTo>
                  <a:pt x="2040250" y="259410"/>
                  <a:pt x="2083770" y="506974"/>
                  <a:pt x="2067174" y="723278"/>
                </a:cubicBezTo>
                <a:cubicBezTo>
                  <a:pt x="2050578" y="939582"/>
                  <a:pt x="2092123" y="1186584"/>
                  <a:pt x="2067174" y="1323735"/>
                </a:cubicBezTo>
                <a:cubicBezTo>
                  <a:pt x="2042225" y="1460886"/>
                  <a:pt x="2083883" y="1900868"/>
                  <a:pt x="2067174" y="2047014"/>
                </a:cubicBezTo>
                <a:cubicBezTo>
                  <a:pt x="2050465" y="2193160"/>
                  <a:pt x="2093916" y="2489894"/>
                  <a:pt x="2067174" y="2770292"/>
                </a:cubicBezTo>
                <a:cubicBezTo>
                  <a:pt x="2040432" y="3050690"/>
                  <a:pt x="2096158" y="3308563"/>
                  <a:pt x="2067174" y="3452629"/>
                </a:cubicBezTo>
                <a:cubicBezTo>
                  <a:pt x="2038190" y="3596695"/>
                  <a:pt x="2057250" y="3873556"/>
                  <a:pt x="2067174" y="4094027"/>
                </a:cubicBezTo>
                <a:cubicBezTo>
                  <a:pt x="1768579" y="4119521"/>
                  <a:pt x="1601429" y="4096650"/>
                  <a:pt x="1378116" y="4094027"/>
                </a:cubicBezTo>
                <a:cubicBezTo>
                  <a:pt x="1154803" y="4091404"/>
                  <a:pt x="883680" y="4118583"/>
                  <a:pt x="709730" y="4094027"/>
                </a:cubicBezTo>
                <a:cubicBezTo>
                  <a:pt x="535780" y="4069471"/>
                  <a:pt x="318717" y="4081540"/>
                  <a:pt x="0" y="4094027"/>
                </a:cubicBezTo>
                <a:cubicBezTo>
                  <a:pt x="11866" y="3775192"/>
                  <a:pt x="9865" y="3705366"/>
                  <a:pt x="0" y="3452629"/>
                </a:cubicBezTo>
                <a:cubicBezTo>
                  <a:pt x="-9865" y="3199892"/>
                  <a:pt x="-32600" y="2952979"/>
                  <a:pt x="0" y="2770292"/>
                </a:cubicBezTo>
                <a:cubicBezTo>
                  <a:pt x="32600" y="2587605"/>
                  <a:pt x="-13020" y="2233589"/>
                  <a:pt x="0" y="2006073"/>
                </a:cubicBezTo>
                <a:cubicBezTo>
                  <a:pt x="13020" y="1778557"/>
                  <a:pt x="4980" y="1512730"/>
                  <a:pt x="0" y="1323735"/>
                </a:cubicBezTo>
                <a:cubicBezTo>
                  <a:pt x="-4980" y="1134740"/>
                  <a:pt x="20265" y="1019003"/>
                  <a:pt x="0" y="764218"/>
                </a:cubicBezTo>
                <a:cubicBezTo>
                  <a:pt x="-20265" y="509433"/>
                  <a:pt x="-30938" y="313592"/>
                  <a:pt x="0" y="0"/>
                </a:cubicBezTo>
                <a:close/>
              </a:path>
            </a:pathLst>
          </a:custGeom>
          <a:noFill/>
          <a:ln w="19050">
            <a:solidFill>
              <a:schemeClr val="tx1">
                <a:lumMod val="50000"/>
              </a:schemeClr>
            </a:solidFill>
            <a:extLst>
              <a:ext uri="{C807C97D-BFC1-408E-A445-0C87EB9F89A2}">
                <ask:lineSketchStyleProps xmlns="" xmlns:ask="http://schemas.microsoft.com/office/drawing/2018/sketchyshapes" sd="2827475717">
                  <a:prstGeom prst="rect">
                    <a:avLst/>
                  </a:prstGeom>
                  <ask:type>
                    <ask:lineSketchFreehand/>
                  </ask:type>
                </ask:lineSketchStyleProps>
              </a:ext>
            </a:extLst>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86606697"/>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barn(inVertical)">
                                      <p:cBhvr>
                                        <p:cTn id="7" dur="500"/>
                                        <p:tgtEl>
                                          <p:spTgt spid="10"/>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barn(inVertical)">
                                      <p:cBhvr>
                                        <p:cTn id="12" dur="500"/>
                                        <p:tgtEl>
                                          <p:spTgt spid="11"/>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18"/>
                                        </p:tgtEl>
                                        <p:attrNameLst>
                                          <p:attrName>style.visibility</p:attrName>
                                        </p:attrNameLst>
                                      </p:cBhvr>
                                      <p:to>
                                        <p:strVal val="visible"/>
                                      </p:to>
                                    </p:set>
                                    <p:animEffect transition="in" filter="barn(inVertical)">
                                      <p:cBhvr>
                                        <p:cTn id="17" dur="500"/>
                                        <p:tgtEl>
                                          <p:spTgt spid="18"/>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grpId="0" nodeType="clickEffect">
                                  <p:stCondLst>
                                    <p:cond delay="0"/>
                                  </p:stCondLst>
                                  <p:childTnLst>
                                    <p:set>
                                      <p:cBhvr>
                                        <p:cTn id="21" dur="1" fill="hold">
                                          <p:stCondLst>
                                            <p:cond delay="0"/>
                                          </p:stCondLst>
                                        </p:cTn>
                                        <p:tgtEl>
                                          <p:spTgt spid="13"/>
                                        </p:tgtEl>
                                        <p:attrNameLst>
                                          <p:attrName>style.visibility</p:attrName>
                                        </p:attrNameLst>
                                      </p:cBhvr>
                                      <p:to>
                                        <p:strVal val="visible"/>
                                      </p:to>
                                    </p:set>
                                    <p:animEffect transition="in" filter="barn(inVertical)">
                                      <p:cBhvr>
                                        <p:cTn id="22" dur="500"/>
                                        <p:tgtEl>
                                          <p:spTgt spid="13"/>
                                        </p:tgtEl>
                                      </p:cBhvr>
                                    </p:animEffect>
                                  </p:childTnLst>
                                </p:cTn>
                              </p:par>
                            </p:childTnLst>
                          </p:cTn>
                        </p:par>
                      </p:childTnLst>
                    </p:cTn>
                  </p:par>
                  <p:par>
                    <p:cTn id="23" fill="hold">
                      <p:stCondLst>
                        <p:cond delay="indefinite"/>
                      </p:stCondLst>
                      <p:childTnLst>
                        <p:par>
                          <p:cTn id="24" fill="hold">
                            <p:stCondLst>
                              <p:cond delay="0"/>
                            </p:stCondLst>
                            <p:childTnLst>
                              <p:par>
                                <p:cTn id="25" presetID="16" presetClass="entr" presetSubtype="21" fill="hold" grpId="0" nodeType="clickEffect">
                                  <p:stCondLst>
                                    <p:cond delay="0"/>
                                  </p:stCondLst>
                                  <p:childTnLst>
                                    <p:set>
                                      <p:cBhvr>
                                        <p:cTn id="26" dur="1" fill="hold">
                                          <p:stCondLst>
                                            <p:cond delay="0"/>
                                          </p:stCondLst>
                                        </p:cTn>
                                        <p:tgtEl>
                                          <p:spTgt spid="7"/>
                                        </p:tgtEl>
                                        <p:attrNameLst>
                                          <p:attrName>style.visibility</p:attrName>
                                        </p:attrNameLst>
                                      </p:cBhvr>
                                      <p:to>
                                        <p:strVal val="visible"/>
                                      </p:to>
                                    </p:set>
                                    <p:animEffect transition="in" filter="barn(inVertical)">
                                      <p:cBhvr>
                                        <p:cTn id="27" dur="500"/>
                                        <p:tgtEl>
                                          <p:spTgt spid="7"/>
                                        </p:tgtEl>
                                      </p:cBhvr>
                                    </p:animEffect>
                                  </p:childTnLst>
                                </p:cTn>
                              </p:par>
                            </p:childTnLst>
                          </p:cTn>
                        </p:par>
                      </p:childTnLst>
                    </p:cTn>
                  </p:par>
                  <p:par>
                    <p:cTn id="28" fill="hold">
                      <p:stCondLst>
                        <p:cond delay="indefinite"/>
                      </p:stCondLst>
                      <p:childTnLst>
                        <p:par>
                          <p:cTn id="29" fill="hold">
                            <p:stCondLst>
                              <p:cond delay="0"/>
                            </p:stCondLst>
                            <p:childTnLst>
                              <p:par>
                                <p:cTn id="30" presetID="16" presetClass="entr" presetSubtype="21" fill="hold" grpId="0" nodeType="clickEffect">
                                  <p:stCondLst>
                                    <p:cond delay="0"/>
                                  </p:stCondLst>
                                  <p:childTnLst>
                                    <p:set>
                                      <p:cBhvr>
                                        <p:cTn id="31" dur="1" fill="hold">
                                          <p:stCondLst>
                                            <p:cond delay="0"/>
                                          </p:stCondLst>
                                        </p:cTn>
                                        <p:tgtEl>
                                          <p:spTgt spid="8"/>
                                        </p:tgtEl>
                                        <p:attrNameLst>
                                          <p:attrName>style.visibility</p:attrName>
                                        </p:attrNameLst>
                                      </p:cBhvr>
                                      <p:to>
                                        <p:strVal val="visible"/>
                                      </p:to>
                                    </p:set>
                                    <p:animEffect transition="in" filter="barn(inVertical)">
                                      <p:cBhvr>
                                        <p:cTn id="32" dur="500"/>
                                        <p:tgtEl>
                                          <p:spTgt spid="8"/>
                                        </p:tgtEl>
                                      </p:cBhvr>
                                    </p:animEffect>
                                  </p:childTnLst>
                                </p:cTn>
                              </p:par>
                            </p:childTnLst>
                          </p:cTn>
                        </p:par>
                      </p:childTnLst>
                    </p:cTn>
                  </p:par>
                  <p:par>
                    <p:cTn id="33" fill="hold">
                      <p:stCondLst>
                        <p:cond delay="indefinite"/>
                      </p:stCondLst>
                      <p:childTnLst>
                        <p:par>
                          <p:cTn id="34" fill="hold">
                            <p:stCondLst>
                              <p:cond delay="0"/>
                            </p:stCondLst>
                            <p:childTnLst>
                              <p:par>
                                <p:cTn id="35" presetID="16" presetClass="entr" presetSubtype="21" fill="hold" grpId="0" nodeType="clickEffect">
                                  <p:stCondLst>
                                    <p:cond delay="0"/>
                                  </p:stCondLst>
                                  <p:childTnLst>
                                    <p:set>
                                      <p:cBhvr>
                                        <p:cTn id="36" dur="1" fill="hold">
                                          <p:stCondLst>
                                            <p:cond delay="0"/>
                                          </p:stCondLst>
                                        </p:cTn>
                                        <p:tgtEl>
                                          <p:spTgt spid="9"/>
                                        </p:tgtEl>
                                        <p:attrNameLst>
                                          <p:attrName>style.visibility</p:attrName>
                                        </p:attrNameLst>
                                      </p:cBhvr>
                                      <p:to>
                                        <p:strVal val="visible"/>
                                      </p:to>
                                    </p:set>
                                    <p:animEffect transition="in" filter="barn(inVertical)">
                                      <p:cBhvr>
                                        <p:cTn id="37" dur="500"/>
                                        <p:tgtEl>
                                          <p:spTgt spid="9"/>
                                        </p:tgtEl>
                                      </p:cBhvr>
                                    </p:animEffect>
                                  </p:childTnLst>
                                </p:cTn>
                              </p:par>
                            </p:childTnLst>
                          </p:cTn>
                        </p:par>
                      </p:childTnLst>
                    </p:cTn>
                  </p:par>
                  <p:par>
                    <p:cTn id="38" fill="hold">
                      <p:stCondLst>
                        <p:cond delay="indefinite"/>
                      </p:stCondLst>
                      <p:childTnLst>
                        <p:par>
                          <p:cTn id="39" fill="hold">
                            <p:stCondLst>
                              <p:cond delay="0"/>
                            </p:stCondLst>
                            <p:childTnLst>
                              <p:par>
                                <p:cTn id="40" presetID="16" presetClass="entr" presetSubtype="21" fill="hold" grpId="0" nodeType="clickEffect">
                                  <p:stCondLst>
                                    <p:cond delay="0"/>
                                  </p:stCondLst>
                                  <p:childTnLst>
                                    <p:set>
                                      <p:cBhvr>
                                        <p:cTn id="41" dur="1" fill="hold">
                                          <p:stCondLst>
                                            <p:cond delay="0"/>
                                          </p:stCondLst>
                                        </p:cTn>
                                        <p:tgtEl>
                                          <p:spTgt spid="15"/>
                                        </p:tgtEl>
                                        <p:attrNameLst>
                                          <p:attrName>style.visibility</p:attrName>
                                        </p:attrNameLst>
                                      </p:cBhvr>
                                      <p:to>
                                        <p:strVal val="visible"/>
                                      </p:to>
                                    </p:set>
                                    <p:animEffect transition="in" filter="barn(inVertical)">
                                      <p:cBhvr>
                                        <p:cTn id="42" dur="500"/>
                                        <p:tgtEl>
                                          <p:spTgt spid="15"/>
                                        </p:tgtEl>
                                      </p:cBhvr>
                                    </p:animEffect>
                                  </p:childTnLst>
                                </p:cTn>
                              </p:par>
                            </p:childTnLst>
                          </p:cTn>
                        </p:par>
                      </p:childTnLst>
                    </p:cTn>
                  </p:par>
                  <p:par>
                    <p:cTn id="43" fill="hold">
                      <p:stCondLst>
                        <p:cond delay="indefinite"/>
                      </p:stCondLst>
                      <p:childTnLst>
                        <p:par>
                          <p:cTn id="44" fill="hold">
                            <p:stCondLst>
                              <p:cond delay="0"/>
                            </p:stCondLst>
                            <p:childTnLst>
                              <p:par>
                                <p:cTn id="45" presetID="16" presetClass="entr" presetSubtype="21" fill="hold" grpId="0" nodeType="clickEffect">
                                  <p:stCondLst>
                                    <p:cond delay="0"/>
                                  </p:stCondLst>
                                  <p:childTnLst>
                                    <p:set>
                                      <p:cBhvr>
                                        <p:cTn id="46" dur="1" fill="hold">
                                          <p:stCondLst>
                                            <p:cond delay="0"/>
                                          </p:stCondLst>
                                        </p:cTn>
                                        <p:tgtEl>
                                          <p:spTgt spid="28"/>
                                        </p:tgtEl>
                                        <p:attrNameLst>
                                          <p:attrName>style.visibility</p:attrName>
                                        </p:attrNameLst>
                                      </p:cBhvr>
                                      <p:to>
                                        <p:strVal val="visible"/>
                                      </p:to>
                                    </p:set>
                                    <p:animEffect transition="in" filter="barn(inVertical)">
                                      <p:cBhvr>
                                        <p:cTn id="47" dur="500"/>
                                        <p:tgtEl>
                                          <p:spTgt spid="28"/>
                                        </p:tgtEl>
                                      </p:cBhvr>
                                    </p:animEffect>
                                  </p:childTnLst>
                                </p:cTn>
                              </p:par>
                            </p:childTnLst>
                          </p:cTn>
                        </p:par>
                      </p:childTnLst>
                    </p:cTn>
                  </p:par>
                  <p:par>
                    <p:cTn id="48" fill="hold">
                      <p:stCondLst>
                        <p:cond delay="indefinite"/>
                      </p:stCondLst>
                      <p:childTnLst>
                        <p:par>
                          <p:cTn id="49" fill="hold">
                            <p:stCondLst>
                              <p:cond delay="0"/>
                            </p:stCondLst>
                            <p:childTnLst>
                              <p:par>
                                <p:cTn id="50" presetID="16" presetClass="entr" presetSubtype="21" fill="hold" grpId="0" nodeType="clickEffect">
                                  <p:stCondLst>
                                    <p:cond delay="0"/>
                                  </p:stCondLst>
                                  <p:childTnLst>
                                    <p:set>
                                      <p:cBhvr>
                                        <p:cTn id="51" dur="1" fill="hold">
                                          <p:stCondLst>
                                            <p:cond delay="0"/>
                                          </p:stCondLst>
                                        </p:cTn>
                                        <p:tgtEl>
                                          <p:spTgt spid="17"/>
                                        </p:tgtEl>
                                        <p:attrNameLst>
                                          <p:attrName>style.visibility</p:attrName>
                                        </p:attrNameLst>
                                      </p:cBhvr>
                                      <p:to>
                                        <p:strVal val="visible"/>
                                      </p:to>
                                    </p:set>
                                    <p:animEffect transition="in" filter="barn(inVertical)">
                                      <p:cBhvr>
                                        <p:cTn id="52" dur="500"/>
                                        <p:tgtEl>
                                          <p:spTgt spid="17"/>
                                        </p:tgtEl>
                                      </p:cBhvr>
                                    </p:animEffect>
                                  </p:childTnLst>
                                </p:cTn>
                              </p:par>
                            </p:childTnLst>
                          </p:cTn>
                        </p:par>
                      </p:childTnLst>
                    </p:cTn>
                  </p:par>
                  <p:par>
                    <p:cTn id="53" fill="hold">
                      <p:stCondLst>
                        <p:cond delay="indefinite"/>
                      </p:stCondLst>
                      <p:childTnLst>
                        <p:par>
                          <p:cTn id="54" fill="hold">
                            <p:stCondLst>
                              <p:cond delay="0"/>
                            </p:stCondLst>
                            <p:childTnLst>
                              <p:par>
                                <p:cTn id="55" presetID="42" presetClass="entr" presetSubtype="0" fill="hold" nodeType="clickEffect">
                                  <p:stCondLst>
                                    <p:cond delay="0"/>
                                  </p:stCondLst>
                                  <p:childTnLst>
                                    <p:set>
                                      <p:cBhvr>
                                        <p:cTn id="56" dur="1" fill="hold">
                                          <p:stCondLst>
                                            <p:cond delay="0"/>
                                          </p:stCondLst>
                                        </p:cTn>
                                        <p:tgtEl>
                                          <p:spTgt spid="3074"/>
                                        </p:tgtEl>
                                        <p:attrNameLst>
                                          <p:attrName>style.visibility</p:attrName>
                                        </p:attrNameLst>
                                      </p:cBhvr>
                                      <p:to>
                                        <p:strVal val="visible"/>
                                      </p:to>
                                    </p:set>
                                    <p:animEffect transition="in" filter="fade">
                                      <p:cBhvr>
                                        <p:cTn id="57" dur="500"/>
                                        <p:tgtEl>
                                          <p:spTgt spid="3074"/>
                                        </p:tgtEl>
                                      </p:cBhvr>
                                    </p:animEffect>
                                    <p:anim calcmode="lin" valueType="num">
                                      <p:cBhvr>
                                        <p:cTn id="58" dur="500" fill="hold"/>
                                        <p:tgtEl>
                                          <p:spTgt spid="3074"/>
                                        </p:tgtEl>
                                        <p:attrNameLst>
                                          <p:attrName>ppt_x</p:attrName>
                                        </p:attrNameLst>
                                      </p:cBhvr>
                                      <p:tavLst>
                                        <p:tav tm="0">
                                          <p:val>
                                            <p:strVal val="#ppt_x"/>
                                          </p:val>
                                        </p:tav>
                                        <p:tav tm="100000">
                                          <p:val>
                                            <p:strVal val="#ppt_x"/>
                                          </p:val>
                                        </p:tav>
                                      </p:tavLst>
                                    </p:anim>
                                    <p:anim calcmode="lin" valueType="num">
                                      <p:cBhvr>
                                        <p:cTn id="59" dur="500" fill="hold"/>
                                        <p:tgtEl>
                                          <p:spTgt spid="3074"/>
                                        </p:tgtEl>
                                        <p:attrNameLst>
                                          <p:attrName>ppt_y</p:attrName>
                                        </p:attrNameLst>
                                      </p:cBhvr>
                                      <p:tavLst>
                                        <p:tav tm="0">
                                          <p:val>
                                            <p:strVal val="#ppt_y+.1"/>
                                          </p:val>
                                        </p:tav>
                                        <p:tav tm="100000">
                                          <p:val>
                                            <p:strVal val="#ppt_y"/>
                                          </p:val>
                                        </p:tav>
                                      </p:tavLst>
                                    </p:anim>
                                  </p:childTnLst>
                                </p:cTn>
                              </p:par>
                            </p:childTnLst>
                          </p:cTn>
                        </p:par>
                      </p:childTnLst>
                    </p:cTn>
                  </p:par>
                  <p:par>
                    <p:cTn id="60" fill="hold">
                      <p:stCondLst>
                        <p:cond delay="indefinite"/>
                      </p:stCondLst>
                      <p:childTnLst>
                        <p:par>
                          <p:cTn id="61" fill="hold">
                            <p:stCondLst>
                              <p:cond delay="0"/>
                            </p:stCondLst>
                            <p:childTnLst>
                              <p:par>
                                <p:cTn id="62" presetID="16" presetClass="entr" presetSubtype="21" fill="hold" grpId="0" nodeType="clickEffect">
                                  <p:stCondLst>
                                    <p:cond delay="0"/>
                                  </p:stCondLst>
                                  <p:childTnLst>
                                    <p:set>
                                      <p:cBhvr>
                                        <p:cTn id="63" dur="1" fill="hold">
                                          <p:stCondLst>
                                            <p:cond delay="0"/>
                                          </p:stCondLst>
                                        </p:cTn>
                                        <p:tgtEl>
                                          <p:spTgt spid="26"/>
                                        </p:tgtEl>
                                        <p:attrNameLst>
                                          <p:attrName>style.visibility</p:attrName>
                                        </p:attrNameLst>
                                      </p:cBhvr>
                                      <p:to>
                                        <p:strVal val="visible"/>
                                      </p:to>
                                    </p:set>
                                    <p:animEffect transition="in" filter="barn(inVertical)">
                                      <p:cBhvr>
                                        <p:cTn id="64" dur="500"/>
                                        <p:tgtEl>
                                          <p:spTgt spid="2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P spid="11" grpId="0"/>
      <p:bldP spid="13" grpId="0"/>
      <p:bldP spid="7" grpId="0"/>
      <p:bldP spid="8" grpId="0"/>
      <p:bldP spid="9" grpId="0"/>
      <p:bldP spid="15" grpId="0"/>
      <p:bldP spid="17" grpId="0"/>
      <p:bldP spid="18" grpId="0"/>
      <p:bldP spid="26" grpId="0"/>
      <p:bldP spid="28" grpId="0"/>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34" name="Picture 10" descr="Làng Quê">
            <a:extLst>
              <a:ext uri="{FF2B5EF4-FFF2-40B4-BE49-F238E27FC236}">
                <a16:creationId xmlns="" xmlns:a16="http://schemas.microsoft.com/office/drawing/2014/main" id="{8A9662EC-4F3F-4695-AECE-FC8661A8B47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4000" cy="5143500"/>
          </a:xfrm>
          <a:prstGeom prst="rect">
            <a:avLst/>
          </a:prstGeom>
          <a:noFill/>
          <a:extLst>
            <a:ext uri="{909E8E84-426E-40DD-AFC4-6F175D3DCCD1}">
              <a14:hiddenFill xmlns:a14="http://schemas.microsoft.com/office/drawing/2010/main">
                <a:solidFill>
                  <a:srgbClr val="FFFFFF"/>
                </a:solidFill>
              </a14:hiddenFill>
            </a:ext>
          </a:extLst>
        </p:spPr>
      </p:pic>
      <p:sp>
        <p:nvSpPr>
          <p:cNvPr id="19" name="Rectangle 18">
            <a:extLst>
              <a:ext uri="{FF2B5EF4-FFF2-40B4-BE49-F238E27FC236}">
                <a16:creationId xmlns="" xmlns:a16="http://schemas.microsoft.com/office/drawing/2014/main" id="{FF2021C0-AB7A-491F-A9A0-47C2FE328E63}"/>
              </a:ext>
            </a:extLst>
          </p:cNvPr>
          <p:cNvSpPr/>
          <p:nvPr/>
        </p:nvSpPr>
        <p:spPr>
          <a:xfrm>
            <a:off x="505516" y="1633819"/>
            <a:ext cx="3474813" cy="1312664"/>
          </a:xfrm>
          <a:custGeom>
            <a:avLst/>
            <a:gdLst>
              <a:gd name="connsiteX0" fmla="*/ 0 w 3474813"/>
              <a:gd name="connsiteY0" fmla="*/ 0 h 1312664"/>
              <a:gd name="connsiteX1" fmla="*/ 660214 w 3474813"/>
              <a:gd name="connsiteY1" fmla="*/ 0 h 1312664"/>
              <a:gd name="connsiteX2" fmla="*/ 1285681 w 3474813"/>
              <a:gd name="connsiteY2" fmla="*/ 0 h 1312664"/>
              <a:gd name="connsiteX3" fmla="*/ 1980643 w 3474813"/>
              <a:gd name="connsiteY3" fmla="*/ 0 h 1312664"/>
              <a:gd name="connsiteX4" fmla="*/ 2675606 w 3474813"/>
              <a:gd name="connsiteY4" fmla="*/ 0 h 1312664"/>
              <a:gd name="connsiteX5" fmla="*/ 3474813 w 3474813"/>
              <a:gd name="connsiteY5" fmla="*/ 0 h 1312664"/>
              <a:gd name="connsiteX6" fmla="*/ 3474813 w 3474813"/>
              <a:gd name="connsiteY6" fmla="*/ 643205 h 1312664"/>
              <a:gd name="connsiteX7" fmla="*/ 3474813 w 3474813"/>
              <a:gd name="connsiteY7" fmla="*/ 1312664 h 1312664"/>
              <a:gd name="connsiteX8" fmla="*/ 2745102 w 3474813"/>
              <a:gd name="connsiteY8" fmla="*/ 1312664 h 1312664"/>
              <a:gd name="connsiteX9" fmla="*/ 2050140 w 3474813"/>
              <a:gd name="connsiteY9" fmla="*/ 1312664 h 1312664"/>
              <a:gd name="connsiteX10" fmla="*/ 1424673 w 3474813"/>
              <a:gd name="connsiteY10" fmla="*/ 1312664 h 1312664"/>
              <a:gd name="connsiteX11" fmla="*/ 799207 w 3474813"/>
              <a:gd name="connsiteY11" fmla="*/ 1312664 h 1312664"/>
              <a:gd name="connsiteX12" fmla="*/ 0 w 3474813"/>
              <a:gd name="connsiteY12" fmla="*/ 1312664 h 1312664"/>
              <a:gd name="connsiteX13" fmla="*/ 0 w 3474813"/>
              <a:gd name="connsiteY13" fmla="*/ 643205 h 1312664"/>
              <a:gd name="connsiteX14" fmla="*/ 0 w 3474813"/>
              <a:gd name="connsiteY14" fmla="*/ 0 h 131266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3474813" h="1312664" fill="none" extrusionOk="0">
                <a:moveTo>
                  <a:pt x="0" y="0"/>
                </a:moveTo>
                <a:cubicBezTo>
                  <a:pt x="166307" y="-9000"/>
                  <a:pt x="390703" y="12302"/>
                  <a:pt x="660214" y="0"/>
                </a:cubicBezTo>
                <a:cubicBezTo>
                  <a:pt x="929725" y="-12302"/>
                  <a:pt x="1035211" y="14781"/>
                  <a:pt x="1285681" y="0"/>
                </a:cubicBezTo>
                <a:cubicBezTo>
                  <a:pt x="1536151" y="-14781"/>
                  <a:pt x="1835736" y="34070"/>
                  <a:pt x="1980643" y="0"/>
                </a:cubicBezTo>
                <a:cubicBezTo>
                  <a:pt x="2125550" y="-34070"/>
                  <a:pt x="2528667" y="30925"/>
                  <a:pt x="2675606" y="0"/>
                </a:cubicBezTo>
                <a:cubicBezTo>
                  <a:pt x="2822545" y="-30925"/>
                  <a:pt x="3093292" y="-29731"/>
                  <a:pt x="3474813" y="0"/>
                </a:cubicBezTo>
                <a:cubicBezTo>
                  <a:pt x="3450107" y="157648"/>
                  <a:pt x="3444029" y="483848"/>
                  <a:pt x="3474813" y="643205"/>
                </a:cubicBezTo>
                <a:cubicBezTo>
                  <a:pt x="3505597" y="802563"/>
                  <a:pt x="3449927" y="1040538"/>
                  <a:pt x="3474813" y="1312664"/>
                </a:cubicBezTo>
                <a:cubicBezTo>
                  <a:pt x="3189592" y="1335440"/>
                  <a:pt x="3019423" y="1306987"/>
                  <a:pt x="2745102" y="1312664"/>
                </a:cubicBezTo>
                <a:cubicBezTo>
                  <a:pt x="2470781" y="1318341"/>
                  <a:pt x="2192550" y="1326784"/>
                  <a:pt x="2050140" y="1312664"/>
                </a:cubicBezTo>
                <a:cubicBezTo>
                  <a:pt x="1907730" y="1298544"/>
                  <a:pt x="1655239" y="1305468"/>
                  <a:pt x="1424673" y="1312664"/>
                </a:cubicBezTo>
                <a:cubicBezTo>
                  <a:pt x="1194107" y="1319860"/>
                  <a:pt x="986225" y="1291971"/>
                  <a:pt x="799207" y="1312664"/>
                </a:cubicBezTo>
                <a:cubicBezTo>
                  <a:pt x="612189" y="1333357"/>
                  <a:pt x="195009" y="1326005"/>
                  <a:pt x="0" y="1312664"/>
                </a:cubicBezTo>
                <a:cubicBezTo>
                  <a:pt x="9036" y="1015086"/>
                  <a:pt x="146" y="807232"/>
                  <a:pt x="0" y="643205"/>
                </a:cubicBezTo>
                <a:cubicBezTo>
                  <a:pt x="-146" y="479178"/>
                  <a:pt x="5578" y="202562"/>
                  <a:pt x="0" y="0"/>
                </a:cubicBezTo>
                <a:close/>
              </a:path>
              <a:path w="3474813" h="1312664" stroke="0" extrusionOk="0">
                <a:moveTo>
                  <a:pt x="0" y="0"/>
                </a:moveTo>
                <a:cubicBezTo>
                  <a:pt x="165041" y="7619"/>
                  <a:pt x="482246" y="-11517"/>
                  <a:pt x="694963" y="0"/>
                </a:cubicBezTo>
                <a:cubicBezTo>
                  <a:pt x="907680" y="11517"/>
                  <a:pt x="1063020" y="-6168"/>
                  <a:pt x="1355177" y="0"/>
                </a:cubicBezTo>
                <a:cubicBezTo>
                  <a:pt x="1647334" y="6168"/>
                  <a:pt x="1719439" y="-4137"/>
                  <a:pt x="1945895" y="0"/>
                </a:cubicBezTo>
                <a:cubicBezTo>
                  <a:pt x="2172351" y="4137"/>
                  <a:pt x="2416522" y="2636"/>
                  <a:pt x="2571362" y="0"/>
                </a:cubicBezTo>
                <a:cubicBezTo>
                  <a:pt x="2726202" y="-2636"/>
                  <a:pt x="3115600" y="-30555"/>
                  <a:pt x="3474813" y="0"/>
                </a:cubicBezTo>
                <a:cubicBezTo>
                  <a:pt x="3448954" y="202803"/>
                  <a:pt x="3460010" y="392008"/>
                  <a:pt x="3474813" y="630079"/>
                </a:cubicBezTo>
                <a:cubicBezTo>
                  <a:pt x="3489616" y="868150"/>
                  <a:pt x="3462164" y="1015726"/>
                  <a:pt x="3474813" y="1312664"/>
                </a:cubicBezTo>
                <a:cubicBezTo>
                  <a:pt x="3311411" y="1316378"/>
                  <a:pt x="3175247" y="1312734"/>
                  <a:pt x="2884095" y="1312664"/>
                </a:cubicBezTo>
                <a:cubicBezTo>
                  <a:pt x="2592943" y="1312594"/>
                  <a:pt x="2344207" y="1312387"/>
                  <a:pt x="2189132" y="1312664"/>
                </a:cubicBezTo>
                <a:cubicBezTo>
                  <a:pt x="2034057" y="1312941"/>
                  <a:pt x="1744307" y="1286979"/>
                  <a:pt x="1494170" y="1312664"/>
                </a:cubicBezTo>
                <a:cubicBezTo>
                  <a:pt x="1244033" y="1338349"/>
                  <a:pt x="1008699" y="1325708"/>
                  <a:pt x="833955" y="1312664"/>
                </a:cubicBezTo>
                <a:cubicBezTo>
                  <a:pt x="659211" y="1299620"/>
                  <a:pt x="305485" y="1332595"/>
                  <a:pt x="0" y="1312664"/>
                </a:cubicBezTo>
                <a:cubicBezTo>
                  <a:pt x="-28103" y="1018039"/>
                  <a:pt x="-11129" y="965910"/>
                  <a:pt x="0" y="669459"/>
                </a:cubicBezTo>
                <a:cubicBezTo>
                  <a:pt x="11129" y="373008"/>
                  <a:pt x="-24391" y="177586"/>
                  <a:pt x="0" y="0"/>
                </a:cubicBezTo>
                <a:close/>
              </a:path>
            </a:pathLst>
          </a:custGeom>
          <a:solidFill>
            <a:srgbClr val="F2F2F2"/>
          </a:solidFill>
          <a:ln>
            <a:solidFill>
              <a:schemeClr val="tx1">
                <a:lumMod val="50000"/>
              </a:schemeClr>
            </a:solidFill>
            <a:extLst>
              <a:ext uri="{C807C97D-BFC1-408E-A445-0C87EB9F89A2}">
                <ask:lineSketchStyleProps xmlns="" xmlns:ask="http://schemas.microsoft.com/office/drawing/2018/sketchyshapes" sd="205790230">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 name="AutoShape 2" descr="Tranh phong cảnh làng quê Việt Nam đẹp và thơ mộng - Tranh Vẽ Theo Yêu Cầu">
            <a:extLst>
              <a:ext uri="{FF2B5EF4-FFF2-40B4-BE49-F238E27FC236}">
                <a16:creationId xmlns="" xmlns:a16="http://schemas.microsoft.com/office/drawing/2014/main" id="{229492AF-A90E-4931-859C-940BC33D773B}"/>
              </a:ext>
            </a:extLst>
          </p:cNvPr>
          <p:cNvSpPr>
            <a:spLocks noChangeAspect="1" noChangeArrowheads="1"/>
          </p:cNvSpPr>
          <p:nvPr/>
        </p:nvSpPr>
        <p:spPr bwMode="auto">
          <a:xfrm>
            <a:off x="4419600" y="241935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p>
        </p:txBody>
      </p:sp>
      <p:sp>
        <p:nvSpPr>
          <p:cNvPr id="3" name="AutoShape 4" descr="Tranh phong cảnh làng quê Việt Nam đẹp và thơ mộng - Tranh Vẽ Theo Yêu Cầu">
            <a:extLst>
              <a:ext uri="{FF2B5EF4-FFF2-40B4-BE49-F238E27FC236}">
                <a16:creationId xmlns="" xmlns:a16="http://schemas.microsoft.com/office/drawing/2014/main" id="{E657625D-0B04-49B1-9D93-A0CCE5BF9692}"/>
              </a:ext>
            </a:extLst>
          </p:cNvPr>
          <p:cNvSpPr>
            <a:spLocks noChangeAspect="1" noChangeArrowheads="1"/>
          </p:cNvSpPr>
          <p:nvPr/>
        </p:nvSpPr>
        <p:spPr bwMode="auto">
          <a:xfrm>
            <a:off x="4572000" y="257175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p>
        </p:txBody>
      </p:sp>
      <p:sp>
        <p:nvSpPr>
          <p:cNvPr id="7" name="Google Shape;482;p50">
            <a:extLst>
              <a:ext uri="{FF2B5EF4-FFF2-40B4-BE49-F238E27FC236}">
                <a16:creationId xmlns="" xmlns:a16="http://schemas.microsoft.com/office/drawing/2014/main" id="{059EC5FF-721A-4979-8576-72B0614F04DC}"/>
              </a:ext>
            </a:extLst>
          </p:cNvPr>
          <p:cNvSpPr/>
          <p:nvPr/>
        </p:nvSpPr>
        <p:spPr>
          <a:xfrm>
            <a:off x="4876800" y="289196"/>
            <a:ext cx="4053036" cy="2282554"/>
          </a:xfrm>
          <a:custGeom>
            <a:avLst/>
            <a:gdLst>
              <a:gd name="connsiteX0" fmla="*/ 0 w 4053036"/>
              <a:gd name="connsiteY0" fmla="*/ 0 h 2282554"/>
              <a:gd name="connsiteX1" fmla="*/ 594445 w 4053036"/>
              <a:gd name="connsiteY1" fmla="*/ 0 h 2282554"/>
              <a:gd name="connsiteX2" fmla="*/ 1269951 w 4053036"/>
              <a:gd name="connsiteY2" fmla="*/ 0 h 2282554"/>
              <a:gd name="connsiteX3" fmla="*/ 1823866 w 4053036"/>
              <a:gd name="connsiteY3" fmla="*/ 0 h 2282554"/>
              <a:gd name="connsiteX4" fmla="*/ 2377781 w 4053036"/>
              <a:gd name="connsiteY4" fmla="*/ 0 h 2282554"/>
              <a:gd name="connsiteX5" fmla="*/ 3053287 w 4053036"/>
              <a:gd name="connsiteY5" fmla="*/ 0 h 2282554"/>
              <a:gd name="connsiteX6" fmla="*/ 4053036 w 4053036"/>
              <a:gd name="connsiteY6" fmla="*/ 0 h 2282554"/>
              <a:gd name="connsiteX7" fmla="*/ 4053036 w 4053036"/>
              <a:gd name="connsiteY7" fmla="*/ 547813 h 2282554"/>
              <a:gd name="connsiteX8" fmla="*/ 4053036 w 4053036"/>
              <a:gd name="connsiteY8" fmla="*/ 1049975 h 2282554"/>
              <a:gd name="connsiteX9" fmla="*/ 4053036 w 4053036"/>
              <a:gd name="connsiteY9" fmla="*/ 1552137 h 2282554"/>
              <a:gd name="connsiteX10" fmla="*/ 4053036 w 4053036"/>
              <a:gd name="connsiteY10" fmla="*/ 2282554 h 2282554"/>
              <a:gd name="connsiteX11" fmla="*/ 3377530 w 4053036"/>
              <a:gd name="connsiteY11" fmla="*/ 2282554 h 2282554"/>
              <a:gd name="connsiteX12" fmla="*/ 2823615 w 4053036"/>
              <a:gd name="connsiteY12" fmla="*/ 2282554 h 2282554"/>
              <a:gd name="connsiteX13" fmla="*/ 2229170 w 4053036"/>
              <a:gd name="connsiteY13" fmla="*/ 2282554 h 2282554"/>
              <a:gd name="connsiteX14" fmla="*/ 1553664 w 4053036"/>
              <a:gd name="connsiteY14" fmla="*/ 2282554 h 2282554"/>
              <a:gd name="connsiteX15" fmla="*/ 918688 w 4053036"/>
              <a:gd name="connsiteY15" fmla="*/ 2282554 h 2282554"/>
              <a:gd name="connsiteX16" fmla="*/ 0 w 4053036"/>
              <a:gd name="connsiteY16" fmla="*/ 2282554 h 2282554"/>
              <a:gd name="connsiteX17" fmla="*/ 0 w 4053036"/>
              <a:gd name="connsiteY17" fmla="*/ 1689090 h 2282554"/>
              <a:gd name="connsiteX18" fmla="*/ 0 w 4053036"/>
              <a:gd name="connsiteY18" fmla="*/ 1095626 h 2282554"/>
              <a:gd name="connsiteX19" fmla="*/ 0 w 4053036"/>
              <a:gd name="connsiteY19" fmla="*/ 0 h 22825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Lst>
            <a:rect l="l" t="t" r="r" b="b"/>
            <a:pathLst>
              <a:path w="4053036" h="2282554" fill="none" extrusionOk="0">
                <a:moveTo>
                  <a:pt x="0" y="0"/>
                </a:moveTo>
                <a:cubicBezTo>
                  <a:pt x="278628" y="5786"/>
                  <a:pt x="368692" y="24388"/>
                  <a:pt x="594445" y="0"/>
                </a:cubicBezTo>
                <a:cubicBezTo>
                  <a:pt x="820199" y="-24388"/>
                  <a:pt x="932729" y="-32255"/>
                  <a:pt x="1269951" y="0"/>
                </a:cubicBezTo>
                <a:cubicBezTo>
                  <a:pt x="1607173" y="32255"/>
                  <a:pt x="1559968" y="-15650"/>
                  <a:pt x="1823866" y="0"/>
                </a:cubicBezTo>
                <a:cubicBezTo>
                  <a:pt x="2087764" y="15650"/>
                  <a:pt x="2254606" y="-26883"/>
                  <a:pt x="2377781" y="0"/>
                </a:cubicBezTo>
                <a:cubicBezTo>
                  <a:pt x="2500956" y="26883"/>
                  <a:pt x="2859768" y="30926"/>
                  <a:pt x="3053287" y="0"/>
                </a:cubicBezTo>
                <a:cubicBezTo>
                  <a:pt x="3246806" y="-30926"/>
                  <a:pt x="3747797" y="36080"/>
                  <a:pt x="4053036" y="0"/>
                </a:cubicBezTo>
                <a:cubicBezTo>
                  <a:pt x="4055828" y="173193"/>
                  <a:pt x="4040498" y="298006"/>
                  <a:pt x="4053036" y="547813"/>
                </a:cubicBezTo>
                <a:cubicBezTo>
                  <a:pt x="4065574" y="797620"/>
                  <a:pt x="4036202" y="898017"/>
                  <a:pt x="4053036" y="1049975"/>
                </a:cubicBezTo>
                <a:cubicBezTo>
                  <a:pt x="4069870" y="1201933"/>
                  <a:pt x="4062029" y="1411044"/>
                  <a:pt x="4053036" y="1552137"/>
                </a:cubicBezTo>
                <a:cubicBezTo>
                  <a:pt x="4044043" y="1693230"/>
                  <a:pt x="4040076" y="1949547"/>
                  <a:pt x="4053036" y="2282554"/>
                </a:cubicBezTo>
                <a:cubicBezTo>
                  <a:pt x="3833964" y="2277200"/>
                  <a:pt x="3601849" y="2265117"/>
                  <a:pt x="3377530" y="2282554"/>
                </a:cubicBezTo>
                <a:cubicBezTo>
                  <a:pt x="3153211" y="2299991"/>
                  <a:pt x="3053527" y="2287643"/>
                  <a:pt x="2823615" y="2282554"/>
                </a:cubicBezTo>
                <a:cubicBezTo>
                  <a:pt x="2593703" y="2277465"/>
                  <a:pt x="2479624" y="2272334"/>
                  <a:pt x="2229170" y="2282554"/>
                </a:cubicBezTo>
                <a:cubicBezTo>
                  <a:pt x="1978717" y="2292774"/>
                  <a:pt x="1860107" y="2259210"/>
                  <a:pt x="1553664" y="2282554"/>
                </a:cubicBezTo>
                <a:cubicBezTo>
                  <a:pt x="1247221" y="2305898"/>
                  <a:pt x="1083712" y="2300743"/>
                  <a:pt x="918688" y="2282554"/>
                </a:cubicBezTo>
                <a:cubicBezTo>
                  <a:pt x="753664" y="2264365"/>
                  <a:pt x="433316" y="2251710"/>
                  <a:pt x="0" y="2282554"/>
                </a:cubicBezTo>
                <a:cubicBezTo>
                  <a:pt x="16525" y="2089685"/>
                  <a:pt x="-24054" y="1964077"/>
                  <a:pt x="0" y="1689090"/>
                </a:cubicBezTo>
                <a:cubicBezTo>
                  <a:pt x="24054" y="1414103"/>
                  <a:pt x="1912" y="1228980"/>
                  <a:pt x="0" y="1095626"/>
                </a:cubicBezTo>
                <a:cubicBezTo>
                  <a:pt x="-1912" y="962272"/>
                  <a:pt x="41456" y="445082"/>
                  <a:pt x="0" y="0"/>
                </a:cubicBezTo>
                <a:close/>
              </a:path>
              <a:path w="4053036" h="2282554" stroke="0" extrusionOk="0">
                <a:moveTo>
                  <a:pt x="0" y="0"/>
                </a:moveTo>
                <a:cubicBezTo>
                  <a:pt x="132706" y="4174"/>
                  <a:pt x="439260" y="12112"/>
                  <a:pt x="594445" y="0"/>
                </a:cubicBezTo>
                <a:cubicBezTo>
                  <a:pt x="749631" y="-12112"/>
                  <a:pt x="952797" y="-10383"/>
                  <a:pt x="1148360" y="0"/>
                </a:cubicBezTo>
                <a:cubicBezTo>
                  <a:pt x="1343923" y="10383"/>
                  <a:pt x="1602376" y="-31715"/>
                  <a:pt x="1783336" y="0"/>
                </a:cubicBezTo>
                <a:cubicBezTo>
                  <a:pt x="1964296" y="31715"/>
                  <a:pt x="2250881" y="12494"/>
                  <a:pt x="2418311" y="0"/>
                </a:cubicBezTo>
                <a:cubicBezTo>
                  <a:pt x="2585741" y="-12494"/>
                  <a:pt x="2895293" y="33765"/>
                  <a:pt x="3093817" y="0"/>
                </a:cubicBezTo>
                <a:cubicBezTo>
                  <a:pt x="3292341" y="-33765"/>
                  <a:pt x="3684185" y="-42481"/>
                  <a:pt x="4053036" y="0"/>
                </a:cubicBezTo>
                <a:cubicBezTo>
                  <a:pt x="4042753" y="242922"/>
                  <a:pt x="4029420" y="278545"/>
                  <a:pt x="4053036" y="524987"/>
                </a:cubicBezTo>
                <a:cubicBezTo>
                  <a:pt x="4076652" y="771429"/>
                  <a:pt x="4069135" y="931769"/>
                  <a:pt x="4053036" y="1072800"/>
                </a:cubicBezTo>
                <a:cubicBezTo>
                  <a:pt x="4036937" y="1213831"/>
                  <a:pt x="4027706" y="1395354"/>
                  <a:pt x="4053036" y="1643439"/>
                </a:cubicBezTo>
                <a:cubicBezTo>
                  <a:pt x="4078366" y="1891524"/>
                  <a:pt x="4050703" y="2077601"/>
                  <a:pt x="4053036" y="2282554"/>
                </a:cubicBezTo>
                <a:cubicBezTo>
                  <a:pt x="3847142" y="2311627"/>
                  <a:pt x="3592897" y="2253212"/>
                  <a:pt x="3458591" y="2282554"/>
                </a:cubicBezTo>
                <a:cubicBezTo>
                  <a:pt x="3324285" y="2311896"/>
                  <a:pt x="2996389" y="2290648"/>
                  <a:pt x="2783085" y="2282554"/>
                </a:cubicBezTo>
                <a:cubicBezTo>
                  <a:pt x="2569781" y="2274460"/>
                  <a:pt x="2323223" y="2308112"/>
                  <a:pt x="2148109" y="2282554"/>
                </a:cubicBezTo>
                <a:cubicBezTo>
                  <a:pt x="1972995" y="2256996"/>
                  <a:pt x="1704009" y="2305364"/>
                  <a:pt x="1513133" y="2282554"/>
                </a:cubicBezTo>
                <a:cubicBezTo>
                  <a:pt x="1322257" y="2259744"/>
                  <a:pt x="1030699" y="2266820"/>
                  <a:pt x="837627" y="2282554"/>
                </a:cubicBezTo>
                <a:cubicBezTo>
                  <a:pt x="644555" y="2298288"/>
                  <a:pt x="406082" y="2260875"/>
                  <a:pt x="0" y="2282554"/>
                </a:cubicBezTo>
                <a:cubicBezTo>
                  <a:pt x="21776" y="2158256"/>
                  <a:pt x="-7018" y="1835505"/>
                  <a:pt x="0" y="1689090"/>
                </a:cubicBezTo>
                <a:cubicBezTo>
                  <a:pt x="7018" y="1542675"/>
                  <a:pt x="20350" y="1404623"/>
                  <a:pt x="0" y="1186928"/>
                </a:cubicBezTo>
                <a:cubicBezTo>
                  <a:pt x="-20350" y="969233"/>
                  <a:pt x="9849" y="871866"/>
                  <a:pt x="0" y="639115"/>
                </a:cubicBezTo>
                <a:cubicBezTo>
                  <a:pt x="-9849" y="406364"/>
                  <a:pt x="-12954" y="207766"/>
                  <a:pt x="0" y="0"/>
                </a:cubicBezTo>
                <a:close/>
              </a:path>
            </a:pathLst>
          </a:custGeom>
          <a:solidFill>
            <a:srgbClr val="F2F2F2"/>
          </a:solidFill>
          <a:ln w="28575" cap="flat" cmpd="sng">
            <a:solidFill>
              <a:schemeClr val="tx1"/>
            </a:solidFill>
            <a:prstDash val="solid"/>
            <a:round/>
            <a:headEnd type="none" w="sm" len="sm"/>
            <a:tailEnd type="none" w="sm" len="sm"/>
            <a:extLst>
              <a:ext uri="{C807C97D-BFC1-408E-A445-0C87EB9F89A2}">
                <ask:lineSketchStyleProps xmlns="" xmlns:ask="http://schemas.microsoft.com/office/drawing/2018/sketchyshapes" sd="1679569557">
                  <a:prstGeom prst="rect">
                    <a:avLst/>
                  </a:prstGeom>
                  <ask:type>
                    <ask:lineSketchFreehand/>
                  </ask:type>
                </ask:lineSketchStyleProps>
              </a:ext>
            </a:extLst>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 name="TextBox 8">
            <a:extLst>
              <a:ext uri="{FF2B5EF4-FFF2-40B4-BE49-F238E27FC236}">
                <a16:creationId xmlns="" xmlns:a16="http://schemas.microsoft.com/office/drawing/2014/main" id="{CADD466A-4D7F-4FBC-B9BF-76ABFB1CB8CC}"/>
              </a:ext>
            </a:extLst>
          </p:cNvPr>
          <p:cNvSpPr txBox="1"/>
          <p:nvPr/>
        </p:nvSpPr>
        <p:spPr>
          <a:xfrm>
            <a:off x="5179114" y="592455"/>
            <a:ext cx="3615510" cy="1708160"/>
          </a:xfrm>
          <a:prstGeom prst="rect">
            <a:avLst/>
          </a:prstGeom>
          <a:noFill/>
        </p:spPr>
        <p:txBody>
          <a:bodyPr wrap="square">
            <a:spAutoFit/>
          </a:bodyPr>
          <a:lstStyle/>
          <a:p>
            <a:r>
              <a:rPr lang="vi-VN" sz="1500" dirty="0">
                <a:solidFill>
                  <a:schemeClr val="tx1">
                    <a:lumMod val="50000"/>
                  </a:schemeClr>
                </a:solidFill>
                <a:latin typeface="Calibri" panose="020F0502020204030204" pitchFamily="34" charset="0"/>
                <a:cs typeface="Calibri" panose="020F0502020204030204" pitchFamily="34" charset="0"/>
              </a:rPr>
              <a:t>=</a:t>
            </a:r>
            <a:r>
              <a:rPr lang="vi-VN" sz="1500" i="0" dirty="0">
                <a:solidFill>
                  <a:schemeClr val="tx1">
                    <a:lumMod val="50000"/>
                  </a:schemeClr>
                </a:solidFill>
                <a:effectLst/>
                <a:latin typeface="Calibri" panose="020F0502020204030204" pitchFamily="34" charset="0"/>
                <a:cs typeface="Calibri" panose="020F0502020204030204" pitchFamily="34" charset="0"/>
              </a:rPr>
              <a:t>&gt; Cội nguồn của sự thay đổi tâm trạng của ông Hai vẫn là tình yêu làng, yêu nước. Tin cải chính đã trả lại cho ông niềm tự hào về làng Chợ Dầu và chính mình. Hai tình cảm lớn lại hòa nhập làm một trong tâm hồn người nông dân chất phác, yêu nước, thủy chung với kháng chiến.</a:t>
            </a:r>
            <a:endParaRPr lang="en-GB" sz="1500" dirty="0">
              <a:solidFill>
                <a:schemeClr val="tx1">
                  <a:lumMod val="50000"/>
                </a:schemeClr>
              </a:solidFill>
              <a:latin typeface="Calibri" panose="020F0502020204030204" pitchFamily="34" charset="0"/>
              <a:cs typeface="Calibri" panose="020F0502020204030204" pitchFamily="34" charset="0"/>
            </a:endParaRPr>
          </a:p>
        </p:txBody>
      </p:sp>
      <p:sp>
        <p:nvSpPr>
          <p:cNvPr id="8" name="Rectangle 7">
            <a:extLst>
              <a:ext uri="{FF2B5EF4-FFF2-40B4-BE49-F238E27FC236}">
                <a16:creationId xmlns="" xmlns:a16="http://schemas.microsoft.com/office/drawing/2014/main" id="{1CC13C3F-792E-499A-9BFB-1596FE6BB7EC}"/>
              </a:ext>
            </a:extLst>
          </p:cNvPr>
          <p:cNvSpPr/>
          <p:nvPr/>
        </p:nvSpPr>
        <p:spPr>
          <a:xfrm>
            <a:off x="505138" y="289195"/>
            <a:ext cx="3474813" cy="979274"/>
          </a:xfrm>
          <a:custGeom>
            <a:avLst/>
            <a:gdLst>
              <a:gd name="connsiteX0" fmla="*/ 0 w 3474813"/>
              <a:gd name="connsiteY0" fmla="*/ 0 h 979274"/>
              <a:gd name="connsiteX1" fmla="*/ 590718 w 3474813"/>
              <a:gd name="connsiteY1" fmla="*/ 0 h 979274"/>
              <a:gd name="connsiteX2" fmla="*/ 1181436 w 3474813"/>
              <a:gd name="connsiteY2" fmla="*/ 0 h 979274"/>
              <a:gd name="connsiteX3" fmla="*/ 1841651 w 3474813"/>
              <a:gd name="connsiteY3" fmla="*/ 0 h 979274"/>
              <a:gd name="connsiteX4" fmla="*/ 2536613 w 3474813"/>
              <a:gd name="connsiteY4" fmla="*/ 0 h 979274"/>
              <a:gd name="connsiteX5" fmla="*/ 3474813 w 3474813"/>
              <a:gd name="connsiteY5" fmla="*/ 0 h 979274"/>
              <a:gd name="connsiteX6" fmla="*/ 3474813 w 3474813"/>
              <a:gd name="connsiteY6" fmla="*/ 479844 h 979274"/>
              <a:gd name="connsiteX7" fmla="*/ 3474813 w 3474813"/>
              <a:gd name="connsiteY7" fmla="*/ 979274 h 979274"/>
              <a:gd name="connsiteX8" fmla="*/ 2884095 w 3474813"/>
              <a:gd name="connsiteY8" fmla="*/ 979274 h 979274"/>
              <a:gd name="connsiteX9" fmla="*/ 2223880 w 3474813"/>
              <a:gd name="connsiteY9" fmla="*/ 979274 h 979274"/>
              <a:gd name="connsiteX10" fmla="*/ 1528918 w 3474813"/>
              <a:gd name="connsiteY10" fmla="*/ 979274 h 979274"/>
              <a:gd name="connsiteX11" fmla="*/ 764459 w 3474813"/>
              <a:gd name="connsiteY11" fmla="*/ 979274 h 979274"/>
              <a:gd name="connsiteX12" fmla="*/ 0 w 3474813"/>
              <a:gd name="connsiteY12" fmla="*/ 979274 h 979274"/>
              <a:gd name="connsiteX13" fmla="*/ 0 w 3474813"/>
              <a:gd name="connsiteY13" fmla="*/ 470052 h 979274"/>
              <a:gd name="connsiteX14" fmla="*/ 0 w 3474813"/>
              <a:gd name="connsiteY14" fmla="*/ 0 h 97927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3474813" h="979274" fill="none" extrusionOk="0">
                <a:moveTo>
                  <a:pt x="0" y="0"/>
                </a:moveTo>
                <a:cubicBezTo>
                  <a:pt x="149869" y="25656"/>
                  <a:pt x="300026" y="-23022"/>
                  <a:pt x="590718" y="0"/>
                </a:cubicBezTo>
                <a:cubicBezTo>
                  <a:pt x="881410" y="23022"/>
                  <a:pt x="911404" y="7110"/>
                  <a:pt x="1181436" y="0"/>
                </a:cubicBezTo>
                <a:cubicBezTo>
                  <a:pt x="1451468" y="-7110"/>
                  <a:pt x="1610236" y="4747"/>
                  <a:pt x="1841651" y="0"/>
                </a:cubicBezTo>
                <a:cubicBezTo>
                  <a:pt x="2073067" y="-4747"/>
                  <a:pt x="2372304" y="8809"/>
                  <a:pt x="2536613" y="0"/>
                </a:cubicBezTo>
                <a:cubicBezTo>
                  <a:pt x="2700922" y="-8809"/>
                  <a:pt x="3125676" y="-30800"/>
                  <a:pt x="3474813" y="0"/>
                </a:cubicBezTo>
                <a:cubicBezTo>
                  <a:pt x="3495450" y="134060"/>
                  <a:pt x="3464881" y="256698"/>
                  <a:pt x="3474813" y="479844"/>
                </a:cubicBezTo>
                <a:cubicBezTo>
                  <a:pt x="3484745" y="702990"/>
                  <a:pt x="3451478" y="799397"/>
                  <a:pt x="3474813" y="979274"/>
                </a:cubicBezTo>
                <a:cubicBezTo>
                  <a:pt x="3295909" y="954599"/>
                  <a:pt x="3169869" y="993189"/>
                  <a:pt x="2884095" y="979274"/>
                </a:cubicBezTo>
                <a:cubicBezTo>
                  <a:pt x="2598321" y="965359"/>
                  <a:pt x="2361973" y="978276"/>
                  <a:pt x="2223880" y="979274"/>
                </a:cubicBezTo>
                <a:cubicBezTo>
                  <a:pt x="2085787" y="980272"/>
                  <a:pt x="1803469" y="946778"/>
                  <a:pt x="1528918" y="979274"/>
                </a:cubicBezTo>
                <a:cubicBezTo>
                  <a:pt x="1254367" y="1011770"/>
                  <a:pt x="1097635" y="1016341"/>
                  <a:pt x="764459" y="979274"/>
                </a:cubicBezTo>
                <a:cubicBezTo>
                  <a:pt x="431283" y="942207"/>
                  <a:pt x="341819" y="970883"/>
                  <a:pt x="0" y="979274"/>
                </a:cubicBezTo>
                <a:cubicBezTo>
                  <a:pt x="-17154" y="733472"/>
                  <a:pt x="-19214" y="711909"/>
                  <a:pt x="0" y="470052"/>
                </a:cubicBezTo>
                <a:cubicBezTo>
                  <a:pt x="19214" y="228195"/>
                  <a:pt x="-17710" y="110308"/>
                  <a:pt x="0" y="0"/>
                </a:cubicBezTo>
                <a:close/>
              </a:path>
              <a:path w="3474813" h="979274" stroke="0" extrusionOk="0">
                <a:moveTo>
                  <a:pt x="0" y="0"/>
                </a:moveTo>
                <a:cubicBezTo>
                  <a:pt x="230754" y="18782"/>
                  <a:pt x="357094" y="-30842"/>
                  <a:pt x="660214" y="0"/>
                </a:cubicBezTo>
                <a:cubicBezTo>
                  <a:pt x="963334" y="30842"/>
                  <a:pt x="1071466" y="26649"/>
                  <a:pt x="1355177" y="0"/>
                </a:cubicBezTo>
                <a:cubicBezTo>
                  <a:pt x="1638888" y="-26649"/>
                  <a:pt x="1727021" y="26580"/>
                  <a:pt x="2084888" y="0"/>
                </a:cubicBezTo>
                <a:cubicBezTo>
                  <a:pt x="2442755" y="-26580"/>
                  <a:pt x="2491680" y="-17490"/>
                  <a:pt x="2779850" y="0"/>
                </a:cubicBezTo>
                <a:cubicBezTo>
                  <a:pt x="3068020" y="17490"/>
                  <a:pt x="3205320" y="-5459"/>
                  <a:pt x="3474813" y="0"/>
                </a:cubicBezTo>
                <a:cubicBezTo>
                  <a:pt x="3491107" y="184104"/>
                  <a:pt x="3465354" y="335998"/>
                  <a:pt x="3474813" y="499430"/>
                </a:cubicBezTo>
                <a:cubicBezTo>
                  <a:pt x="3484273" y="662862"/>
                  <a:pt x="3473674" y="869786"/>
                  <a:pt x="3474813" y="979274"/>
                </a:cubicBezTo>
                <a:cubicBezTo>
                  <a:pt x="3177730" y="968333"/>
                  <a:pt x="3061594" y="950540"/>
                  <a:pt x="2710354" y="979274"/>
                </a:cubicBezTo>
                <a:cubicBezTo>
                  <a:pt x="2359114" y="1008008"/>
                  <a:pt x="2338400" y="990551"/>
                  <a:pt x="2119636" y="979274"/>
                </a:cubicBezTo>
                <a:cubicBezTo>
                  <a:pt x="1900872" y="967997"/>
                  <a:pt x="1659695" y="970011"/>
                  <a:pt x="1389925" y="979274"/>
                </a:cubicBezTo>
                <a:cubicBezTo>
                  <a:pt x="1120155" y="988537"/>
                  <a:pt x="880160" y="970696"/>
                  <a:pt x="729711" y="979274"/>
                </a:cubicBezTo>
                <a:cubicBezTo>
                  <a:pt x="579262" y="987852"/>
                  <a:pt x="363841" y="958695"/>
                  <a:pt x="0" y="979274"/>
                </a:cubicBezTo>
                <a:cubicBezTo>
                  <a:pt x="16112" y="818680"/>
                  <a:pt x="14837" y="700533"/>
                  <a:pt x="0" y="479844"/>
                </a:cubicBezTo>
                <a:cubicBezTo>
                  <a:pt x="-14837" y="259155"/>
                  <a:pt x="-13175" y="151652"/>
                  <a:pt x="0" y="0"/>
                </a:cubicBezTo>
                <a:close/>
              </a:path>
            </a:pathLst>
          </a:custGeom>
          <a:solidFill>
            <a:srgbClr val="F2F2F2"/>
          </a:solidFill>
          <a:ln>
            <a:solidFill>
              <a:schemeClr val="tx1">
                <a:lumMod val="50000"/>
              </a:schemeClr>
            </a:solidFill>
            <a:extLst>
              <a:ext uri="{C807C97D-BFC1-408E-A445-0C87EB9F89A2}">
                <ask:lineSketchStyleProps xmlns="" xmlns:ask="http://schemas.microsoft.com/office/drawing/2018/sketchyshapes" sd="1696195518">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2" name="TextBox 11">
            <a:extLst>
              <a:ext uri="{FF2B5EF4-FFF2-40B4-BE49-F238E27FC236}">
                <a16:creationId xmlns="" xmlns:a16="http://schemas.microsoft.com/office/drawing/2014/main" id="{4E602C66-B985-4DC3-B262-60D9F9B043AF}"/>
              </a:ext>
            </a:extLst>
          </p:cNvPr>
          <p:cNvSpPr txBox="1"/>
          <p:nvPr/>
        </p:nvSpPr>
        <p:spPr>
          <a:xfrm>
            <a:off x="570256" y="501833"/>
            <a:ext cx="3347568" cy="553998"/>
          </a:xfrm>
          <a:prstGeom prst="rect">
            <a:avLst/>
          </a:prstGeom>
          <a:noFill/>
        </p:spPr>
        <p:txBody>
          <a:bodyPr wrap="square">
            <a:spAutoFit/>
          </a:bodyPr>
          <a:lstStyle/>
          <a:p>
            <a:pPr algn="just"/>
            <a:r>
              <a:rPr lang="vi-VN" sz="1500" b="0" i="0" dirty="0">
                <a:effectLst/>
                <a:latin typeface="Calibri" panose="020F0502020204030204" pitchFamily="34" charset="0"/>
                <a:cs typeface="Calibri" panose="020F0502020204030204" pitchFamily="34" charset="0"/>
              </a:rPr>
              <a:t>=&gt; Tác giả có tài miêu tả tâm lí nhân vật, xây dựng tình huống truyện độc đáo.</a:t>
            </a:r>
          </a:p>
        </p:txBody>
      </p:sp>
      <p:sp>
        <p:nvSpPr>
          <p:cNvPr id="15" name="Rectangle 14">
            <a:extLst>
              <a:ext uri="{FF2B5EF4-FFF2-40B4-BE49-F238E27FC236}">
                <a16:creationId xmlns="" xmlns:a16="http://schemas.microsoft.com/office/drawing/2014/main" id="{8778165B-C10C-4AD7-BEC5-80888C283F93}"/>
              </a:ext>
            </a:extLst>
          </p:cNvPr>
          <p:cNvSpPr/>
          <p:nvPr/>
        </p:nvSpPr>
        <p:spPr>
          <a:xfrm>
            <a:off x="505516" y="3311833"/>
            <a:ext cx="3474813" cy="1559859"/>
          </a:xfrm>
          <a:custGeom>
            <a:avLst/>
            <a:gdLst>
              <a:gd name="connsiteX0" fmla="*/ 0 w 3474813"/>
              <a:gd name="connsiteY0" fmla="*/ 0 h 1559859"/>
              <a:gd name="connsiteX1" fmla="*/ 694963 w 3474813"/>
              <a:gd name="connsiteY1" fmla="*/ 0 h 1559859"/>
              <a:gd name="connsiteX2" fmla="*/ 1459421 w 3474813"/>
              <a:gd name="connsiteY2" fmla="*/ 0 h 1559859"/>
              <a:gd name="connsiteX3" fmla="*/ 2119636 w 3474813"/>
              <a:gd name="connsiteY3" fmla="*/ 0 h 1559859"/>
              <a:gd name="connsiteX4" fmla="*/ 2745102 w 3474813"/>
              <a:gd name="connsiteY4" fmla="*/ 0 h 1559859"/>
              <a:gd name="connsiteX5" fmla="*/ 3474813 w 3474813"/>
              <a:gd name="connsiteY5" fmla="*/ 0 h 1559859"/>
              <a:gd name="connsiteX6" fmla="*/ 3474813 w 3474813"/>
              <a:gd name="connsiteY6" fmla="*/ 473157 h 1559859"/>
              <a:gd name="connsiteX7" fmla="*/ 3474813 w 3474813"/>
              <a:gd name="connsiteY7" fmla="*/ 1008709 h 1559859"/>
              <a:gd name="connsiteX8" fmla="*/ 3474813 w 3474813"/>
              <a:gd name="connsiteY8" fmla="*/ 1559859 h 1559859"/>
              <a:gd name="connsiteX9" fmla="*/ 2745102 w 3474813"/>
              <a:gd name="connsiteY9" fmla="*/ 1559859 h 1559859"/>
              <a:gd name="connsiteX10" fmla="*/ 2084888 w 3474813"/>
              <a:gd name="connsiteY10" fmla="*/ 1559859 h 1559859"/>
              <a:gd name="connsiteX11" fmla="*/ 1494170 w 3474813"/>
              <a:gd name="connsiteY11" fmla="*/ 1559859 h 1559859"/>
              <a:gd name="connsiteX12" fmla="*/ 764459 w 3474813"/>
              <a:gd name="connsiteY12" fmla="*/ 1559859 h 1559859"/>
              <a:gd name="connsiteX13" fmla="*/ 0 w 3474813"/>
              <a:gd name="connsiteY13" fmla="*/ 1559859 h 1559859"/>
              <a:gd name="connsiteX14" fmla="*/ 0 w 3474813"/>
              <a:gd name="connsiteY14" fmla="*/ 1008709 h 1559859"/>
              <a:gd name="connsiteX15" fmla="*/ 0 w 3474813"/>
              <a:gd name="connsiteY15" fmla="*/ 457559 h 1559859"/>
              <a:gd name="connsiteX16" fmla="*/ 0 w 3474813"/>
              <a:gd name="connsiteY16" fmla="*/ 0 h 155985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3474813" h="1559859" fill="none" extrusionOk="0">
                <a:moveTo>
                  <a:pt x="0" y="0"/>
                </a:moveTo>
                <a:cubicBezTo>
                  <a:pt x="288976" y="3079"/>
                  <a:pt x="478410" y="13335"/>
                  <a:pt x="694963" y="0"/>
                </a:cubicBezTo>
                <a:cubicBezTo>
                  <a:pt x="911516" y="-13335"/>
                  <a:pt x="1210468" y="-17708"/>
                  <a:pt x="1459421" y="0"/>
                </a:cubicBezTo>
                <a:cubicBezTo>
                  <a:pt x="1708374" y="17708"/>
                  <a:pt x="1924910" y="-16410"/>
                  <a:pt x="2119636" y="0"/>
                </a:cubicBezTo>
                <a:cubicBezTo>
                  <a:pt x="2314362" y="16410"/>
                  <a:pt x="2541272" y="-24803"/>
                  <a:pt x="2745102" y="0"/>
                </a:cubicBezTo>
                <a:cubicBezTo>
                  <a:pt x="2948932" y="24803"/>
                  <a:pt x="3206266" y="-1104"/>
                  <a:pt x="3474813" y="0"/>
                </a:cubicBezTo>
                <a:cubicBezTo>
                  <a:pt x="3474485" y="186419"/>
                  <a:pt x="3457567" y="299230"/>
                  <a:pt x="3474813" y="473157"/>
                </a:cubicBezTo>
                <a:cubicBezTo>
                  <a:pt x="3492059" y="647084"/>
                  <a:pt x="3495968" y="859717"/>
                  <a:pt x="3474813" y="1008709"/>
                </a:cubicBezTo>
                <a:cubicBezTo>
                  <a:pt x="3453658" y="1157701"/>
                  <a:pt x="3464431" y="1296186"/>
                  <a:pt x="3474813" y="1559859"/>
                </a:cubicBezTo>
                <a:cubicBezTo>
                  <a:pt x="3321491" y="1534353"/>
                  <a:pt x="2895129" y="1543017"/>
                  <a:pt x="2745102" y="1559859"/>
                </a:cubicBezTo>
                <a:cubicBezTo>
                  <a:pt x="2595075" y="1576701"/>
                  <a:pt x="2380053" y="1547785"/>
                  <a:pt x="2084888" y="1559859"/>
                </a:cubicBezTo>
                <a:cubicBezTo>
                  <a:pt x="1789723" y="1571933"/>
                  <a:pt x="1658645" y="1550020"/>
                  <a:pt x="1494170" y="1559859"/>
                </a:cubicBezTo>
                <a:cubicBezTo>
                  <a:pt x="1329695" y="1569698"/>
                  <a:pt x="1068526" y="1589006"/>
                  <a:pt x="764459" y="1559859"/>
                </a:cubicBezTo>
                <a:cubicBezTo>
                  <a:pt x="460392" y="1530712"/>
                  <a:pt x="379273" y="1558927"/>
                  <a:pt x="0" y="1559859"/>
                </a:cubicBezTo>
                <a:cubicBezTo>
                  <a:pt x="-13355" y="1430093"/>
                  <a:pt x="15653" y="1185265"/>
                  <a:pt x="0" y="1008709"/>
                </a:cubicBezTo>
                <a:cubicBezTo>
                  <a:pt x="-15653" y="832153"/>
                  <a:pt x="13720" y="667030"/>
                  <a:pt x="0" y="457559"/>
                </a:cubicBezTo>
                <a:cubicBezTo>
                  <a:pt x="-13720" y="248088"/>
                  <a:pt x="-20562" y="122735"/>
                  <a:pt x="0" y="0"/>
                </a:cubicBezTo>
                <a:close/>
              </a:path>
              <a:path w="3474813" h="1559859" stroke="0" extrusionOk="0">
                <a:moveTo>
                  <a:pt x="0" y="0"/>
                </a:moveTo>
                <a:cubicBezTo>
                  <a:pt x="316112" y="27452"/>
                  <a:pt x="501138" y="8784"/>
                  <a:pt x="694963" y="0"/>
                </a:cubicBezTo>
                <a:cubicBezTo>
                  <a:pt x="888788" y="-8784"/>
                  <a:pt x="1057231" y="-8238"/>
                  <a:pt x="1389925" y="0"/>
                </a:cubicBezTo>
                <a:cubicBezTo>
                  <a:pt x="1722619" y="8238"/>
                  <a:pt x="1780742" y="37554"/>
                  <a:pt x="2154384" y="0"/>
                </a:cubicBezTo>
                <a:cubicBezTo>
                  <a:pt x="2528026" y="-37554"/>
                  <a:pt x="3110338" y="-15202"/>
                  <a:pt x="3474813" y="0"/>
                </a:cubicBezTo>
                <a:cubicBezTo>
                  <a:pt x="3476816" y="142352"/>
                  <a:pt x="3467193" y="322465"/>
                  <a:pt x="3474813" y="519953"/>
                </a:cubicBezTo>
                <a:cubicBezTo>
                  <a:pt x="3482433" y="717441"/>
                  <a:pt x="3491352" y="795977"/>
                  <a:pt x="3474813" y="1024307"/>
                </a:cubicBezTo>
                <a:cubicBezTo>
                  <a:pt x="3458274" y="1252637"/>
                  <a:pt x="3482299" y="1303065"/>
                  <a:pt x="3474813" y="1559859"/>
                </a:cubicBezTo>
                <a:cubicBezTo>
                  <a:pt x="3233334" y="1584290"/>
                  <a:pt x="3109896" y="1583510"/>
                  <a:pt x="2849347" y="1559859"/>
                </a:cubicBezTo>
                <a:cubicBezTo>
                  <a:pt x="2588798" y="1536208"/>
                  <a:pt x="2505713" y="1564816"/>
                  <a:pt x="2258628" y="1559859"/>
                </a:cubicBezTo>
                <a:cubicBezTo>
                  <a:pt x="2011543" y="1554902"/>
                  <a:pt x="1841433" y="1525932"/>
                  <a:pt x="1494170" y="1559859"/>
                </a:cubicBezTo>
                <a:cubicBezTo>
                  <a:pt x="1146907" y="1593786"/>
                  <a:pt x="1129613" y="1532210"/>
                  <a:pt x="868703" y="1559859"/>
                </a:cubicBezTo>
                <a:cubicBezTo>
                  <a:pt x="607793" y="1587508"/>
                  <a:pt x="341864" y="1553396"/>
                  <a:pt x="0" y="1559859"/>
                </a:cubicBezTo>
                <a:cubicBezTo>
                  <a:pt x="-21383" y="1378101"/>
                  <a:pt x="22137" y="1313403"/>
                  <a:pt x="0" y="1086702"/>
                </a:cubicBezTo>
                <a:cubicBezTo>
                  <a:pt x="-22137" y="860001"/>
                  <a:pt x="-21054" y="773967"/>
                  <a:pt x="0" y="535552"/>
                </a:cubicBezTo>
                <a:cubicBezTo>
                  <a:pt x="21054" y="297137"/>
                  <a:pt x="18276" y="237260"/>
                  <a:pt x="0" y="0"/>
                </a:cubicBezTo>
                <a:close/>
              </a:path>
            </a:pathLst>
          </a:custGeom>
          <a:solidFill>
            <a:srgbClr val="F2F2F2"/>
          </a:solidFill>
          <a:ln>
            <a:solidFill>
              <a:schemeClr val="tx1">
                <a:lumMod val="50000"/>
              </a:schemeClr>
            </a:solidFill>
            <a:extLst>
              <a:ext uri="{C807C97D-BFC1-408E-A445-0C87EB9F89A2}">
                <ask:lineSketchStyleProps xmlns="" xmlns:ask="http://schemas.microsoft.com/office/drawing/2018/sketchyshapes" sd="19365360">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8" name="TextBox 17">
            <a:extLst>
              <a:ext uri="{FF2B5EF4-FFF2-40B4-BE49-F238E27FC236}">
                <a16:creationId xmlns="" xmlns:a16="http://schemas.microsoft.com/office/drawing/2014/main" id="{5309F3C4-B6D4-4C8E-8DE2-0CCE0F2645D5}"/>
              </a:ext>
            </a:extLst>
          </p:cNvPr>
          <p:cNvSpPr txBox="1"/>
          <p:nvPr/>
        </p:nvSpPr>
        <p:spPr>
          <a:xfrm>
            <a:off x="632761" y="3466118"/>
            <a:ext cx="3285063" cy="1677382"/>
          </a:xfrm>
          <a:prstGeom prst="rect">
            <a:avLst/>
          </a:prstGeom>
          <a:noFill/>
        </p:spPr>
        <p:txBody>
          <a:bodyPr wrap="square">
            <a:spAutoFit/>
          </a:bodyPr>
          <a:lstStyle/>
          <a:p>
            <a:r>
              <a:rPr lang="vi-VN" sz="1500" dirty="0">
                <a:solidFill>
                  <a:srgbClr val="000000"/>
                </a:solidFill>
                <a:latin typeface="Calibri" panose="020F0502020204030204" pitchFamily="34" charset="0"/>
                <a:cs typeface="Calibri" panose="020F0502020204030204" pitchFamily="34" charset="0"/>
              </a:rPr>
              <a:t>Tác giả </a:t>
            </a:r>
            <a:r>
              <a:rPr lang="vi-VN" sz="1500" b="0" i="0" dirty="0">
                <a:solidFill>
                  <a:srgbClr val="000000"/>
                </a:solidFill>
                <a:effectLst/>
                <a:latin typeface="Calibri" panose="020F0502020204030204" pitchFamily="34" charset="0"/>
                <a:cs typeface="Calibri" panose="020F0502020204030204" pitchFamily="34" charset="0"/>
              </a:rPr>
              <a:t>miêu tả tâm lí nhân vật sâu sắc, tinh tế qua ý nghĩ, hành vi, ngôn ngữ, về sự ám ảnh, day dứt hay vui vẻ, hồ hởi của nhân vật -&gt; Sự am hiểu sâu sắc con người và thế giới tinh thần </a:t>
            </a:r>
            <a:r>
              <a:rPr lang="vi-VN" b="0" i="0" dirty="0">
                <a:solidFill>
                  <a:srgbClr val="000000"/>
                </a:solidFill>
                <a:effectLst/>
                <a:latin typeface="Open Sans" panose="020B0606030504020204" pitchFamily="34" charset="0"/>
              </a:rPr>
              <a:t/>
            </a:r>
            <a:br>
              <a:rPr lang="vi-VN" b="0" i="0" dirty="0">
                <a:solidFill>
                  <a:srgbClr val="000000"/>
                </a:solidFill>
                <a:effectLst/>
                <a:latin typeface="Open Sans" panose="020B0606030504020204" pitchFamily="34" charset="0"/>
              </a:rPr>
            </a:br>
            <a:r>
              <a:rPr lang="vi-VN" b="0" i="0" dirty="0">
                <a:solidFill>
                  <a:srgbClr val="000000"/>
                </a:solidFill>
                <a:effectLst/>
                <a:latin typeface="Open Sans" panose="020B0606030504020204" pitchFamily="34" charset="0"/>
              </a:rPr>
              <a:t/>
            </a:r>
            <a:br>
              <a:rPr lang="vi-VN" b="0" i="0" dirty="0">
                <a:solidFill>
                  <a:srgbClr val="000000"/>
                </a:solidFill>
                <a:effectLst/>
                <a:latin typeface="Open Sans" panose="020B0606030504020204" pitchFamily="34" charset="0"/>
              </a:rPr>
            </a:br>
            <a:endParaRPr lang="en-GB" dirty="0"/>
          </a:p>
        </p:txBody>
      </p:sp>
      <p:sp>
        <p:nvSpPr>
          <p:cNvPr id="20" name="TextBox 19">
            <a:extLst>
              <a:ext uri="{FF2B5EF4-FFF2-40B4-BE49-F238E27FC236}">
                <a16:creationId xmlns="" xmlns:a16="http://schemas.microsoft.com/office/drawing/2014/main" id="{53BE8D6F-4E9D-44FB-B945-DBEA2FA207B1}"/>
              </a:ext>
            </a:extLst>
          </p:cNvPr>
          <p:cNvSpPr txBox="1"/>
          <p:nvPr/>
        </p:nvSpPr>
        <p:spPr>
          <a:xfrm>
            <a:off x="567266" y="1792784"/>
            <a:ext cx="3350558" cy="1015663"/>
          </a:xfrm>
          <a:prstGeom prst="rect">
            <a:avLst/>
          </a:prstGeom>
          <a:noFill/>
        </p:spPr>
        <p:txBody>
          <a:bodyPr wrap="square">
            <a:spAutoFit/>
          </a:bodyPr>
          <a:lstStyle/>
          <a:p>
            <a:pPr algn="just"/>
            <a:r>
              <a:rPr lang="vi-VN" sz="1500" b="0" i="0" dirty="0">
                <a:solidFill>
                  <a:srgbClr val="000000"/>
                </a:solidFill>
                <a:effectLst/>
                <a:latin typeface="Calibri" panose="020F0502020204030204" pitchFamily="34" charset="0"/>
                <a:cs typeface="Calibri" panose="020F0502020204030204" pitchFamily="34" charset="0"/>
              </a:rPr>
              <a:t>Ngôn ngữ mang đậm chất khẩu ngữ, vừa có nét chung của những người nông dân chân chất, mộc mạc lại mang đậm cá tính của </a:t>
            </a:r>
            <a:r>
              <a:rPr lang="vi-VN" sz="1500" b="0" i="0">
                <a:solidFill>
                  <a:srgbClr val="000000"/>
                </a:solidFill>
                <a:effectLst/>
                <a:latin typeface="Calibri" panose="020F0502020204030204" pitchFamily="34" charset="0"/>
                <a:cs typeface="Calibri" panose="020F0502020204030204" pitchFamily="34" charset="0"/>
              </a:rPr>
              <a:t>nhân vật</a:t>
            </a:r>
            <a:endParaRPr lang="vi-VN" sz="1500" b="0" i="0" dirty="0">
              <a:solidFill>
                <a:srgbClr val="000000"/>
              </a:solidFill>
              <a:effectLst/>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513882381"/>
      </p:ext>
    </p:extLst>
  </p:cSld>
  <p:clrMapOvr>
    <a:masterClrMapping/>
  </p:clrMapOvr>
  <mc:AlternateContent xmlns:mc="http://schemas.openxmlformats.org/markup-compatibility/2006">
    <mc:Choice xmlns:p14="http://schemas.microsoft.com/office/powerpoint/2010/main" Requires="p14">
      <p:transition spd="slow" p14:dur="1500">
        <p:split orient="vert"/>
      </p:transition>
    </mc:Choice>
    <mc:Fallback>
      <p:transition spd="slow">
        <p:split orient="vert"/>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fade">
                                      <p:cBhvr>
                                        <p:cTn id="7" dur="750"/>
                                        <p:tgtEl>
                                          <p:spTgt spid="7"/>
                                        </p:tgtEl>
                                      </p:cBhvr>
                                    </p:animEffect>
                                    <p:anim calcmode="lin" valueType="num">
                                      <p:cBhvr>
                                        <p:cTn id="8" dur="750" fill="hold"/>
                                        <p:tgtEl>
                                          <p:spTgt spid="7"/>
                                        </p:tgtEl>
                                        <p:attrNameLst>
                                          <p:attrName>ppt_x</p:attrName>
                                        </p:attrNameLst>
                                      </p:cBhvr>
                                      <p:tavLst>
                                        <p:tav tm="0">
                                          <p:val>
                                            <p:strVal val="#ppt_x"/>
                                          </p:val>
                                        </p:tav>
                                        <p:tav tm="100000">
                                          <p:val>
                                            <p:strVal val="#ppt_x"/>
                                          </p:val>
                                        </p:tav>
                                      </p:tavLst>
                                    </p:anim>
                                    <p:anim calcmode="lin" valueType="num">
                                      <p:cBhvr>
                                        <p:cTn id="9" dur="75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22" presetClass="entr" presetSubtype="8" fill="hold" grpId="0" nodeType="clickEffect">
                                  <p:stCondLst>
                                    <p:cond delay="0"/>
                                  </p:stCondLst>
                                  <p:childTnLst>
                                    <p:set>
                                      <p:cBhvr>
                                        <p:cTn id="13" dur="1" fill="hold">
                                          <p:stCondLst>
                                            <p:cond delay="0"/>
                                          </p:stCondLst>
                                        </p:cTn>
                                        <p:tgtEl>
                                          <p:spTgt spid="9"/>
                                        </p:tgtEl>
                                        <p:attrNameLst>
                                          <p:attrName>style.visibility</p:attrName>
                                        </p:attrNameLst>
                                      </p:cBhvr>
                                      <p:to>
                                        <p:strVal val="visible"/>
                                      </p:to>
                                    </p:set>
                                    <p:animEffect transition="in" filter="wipe(left)">
                                      <p:cBhvr>
                                        <p:cTn id="14" dur="750"/>
                                        <p:tgtEl>
                                          <p:spTgt spid="9"/>
                                        </p:tgtEl>
                                      </p:cBhvr>
                                    </p:animEffect>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8"/>
                                        </p:tgtEl>
                                        <p:attrNameLst>
                                          <p:attrName>style.visibility</p:attrName>
                                        </p:attrNameLst>
                                      </p:cBhvr>
                                      <p:to>
                                        <p:strVal val="visible"/>
                                      </p:to>
                                    </p:set>
                                    <p:animEffect transition="in" filter="fade">
                                      <p:cBhvr>
                                        <p:cTn id="19" dur="1000"/>
                                        <p:tgtEl>
                                          <p:spTgt spid="8"/>
                                        </p:tgtEl>
                                      </p:cBhvr>
                                    </p:animEffect>
                                    <p:anim calcmode="lin" valueType="num">
                                      <p:cBhvr>
                                        <p:cTn id="20" dur="1000" fill="hold"/>
                                        <p:tgtEl>
                                          <p:spTgt spid="8"/>
                                        </p:tgtEl>
                                        <p:attrNameLst>
                                          <p:attrName>ppt_x</p:attrName>
                                        </p:attrNameLst>
                                      </p:cBhvr>
                                      <p:tavLst>
                                        <p:tav tm="0">
                                          <p:val>
                                            <p:strVal val="#ppt_x"/>
                                          </p:val>
                                        </p:tav>
                                        <p:tav tm="100000">
                                          <p:val>
                                            <p:strVal val="#ppt_x"/>
                                          </p:val>
                                        </p:tav>
                                      </p:tavLst>
                                    </p:anim>
                                    <p:anim calcmode="lin" valueType="num">
                                      <p:cBhvr>
                                        <p:cTn id="21" dur="1000" fill="hold"/>
                                        <p:tgtEl>
                                          <p:spTgt spid="8"/>
                                        </p:tgtEl>
                                        <p:attrNameLst>
                                          <p:attrName>ppt_y</p:attrName>
                                        </p:attrNameLst>
                                      </p:cBhvr>
                                      <p:tavLst>
                                        <p:tav tm="0">
                                          <p:val>
                                            <p:strVal val="#ppt_y+.1"/>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22" presetClass="entr" presetSubtype="2" fill="hold" grpId="0" nodeType="clickEffect">
                                  <p:stCondLst>
                                    <p:cond delay="0"/>
                                  </p:stCondLst>
                                  <p:childTnLst>
                                    <p:set>
                                      <p:cBhvr>
                                        <p:cTn id="25" dur="1" fill="hold">
                                          <p:stCondLst>
                                            <p:cond delay="0"/>
                                          </p:stCondLst>
                                        </p:cTn>
                                        <p:tgtEl>
                                          <p:spTgt spid="12"/>
                                        </p:tgtEl>
                                        <p:attrNameLst>
                                          <p:attrName>style.visibility</p:attrName>
                                        </p:attrNameLst>
                                      </p:cBhvr>
                                      <p:to>
                                        <p:strVal val="visible"/>
                                      </p:to>
                                    </p:set>
                                    <p:animEffect transition="in" filter="wipe(right)">
                                      <p:cBhvr>
                                        <p:cTn id="26" dur="500"/>
                                        <p:tgtEl>
                                          <p:spTgt spid="12"/>
                                        </p:tgtEl>
                                      </p:cBhvr>
                                    </p:animEffect>
                                  </p:childTnLst>
                                </p:cTn>
                              </p:par>
                            </p:childTnLst>
                          </p:cTn>
                        </p:par>
                      </p:childTnLst>
                    </p:cTn>
                  </p:par>
                  <p:par>
                    <p:cTn id="27" fill="hold">
                      <p:stCondLst>
                        <p:cond delay="indefinite"/>
                      </p:stCondLst>
                      <p:childTnLst>
                        <p:par>
                          <p:cTn id="28" fill="hold">
                            <p:stCondLst>
                              <p:cond delay="0"/>
                            </p:stCondLst>
                            <p:childTnLst>
                              <p:par>
                                <p:cTn id="29" presetID="42" presetClass="entr" presetSubtype="0" fill="hold" grpId="0" nodeType="clickEffect">
                                  <p:stCondLst>
                                    <p:cond delay="0"/>
                                  </p:stCondLst>
                                  <p:childTnLst>
                                    <p:set>
                                      <p:cBhvr>
                                        <p:cTn id="30" dur="1" fill="hold">
                                          <p:stCondLst>
                                            <p:cond delay="0"/>
                                          </p:stCondLst>
                                        </p:cTn>
                                        <p:tgtEl>
                                          <p:spTgt spid="19"/>
                                        </p:tgtEl>
                                        <p:attrNameLst>
                                          <p:attrName>style.visibility</p:attrName>
                                        </p:attrNameLst>
                                      </p:cBhvr>
                                      <p:to>
                                        <p:strVal val="visible"/>
                                      </p:to>
                                    </p:set>
                                    <p:animEffect transition="in" filter="fade">
                                      <p:cBhvr>
                                        <p:cTn id="31" dur="1000"/>
                                        <p:tgtEl>
                                          <p:spTgt spid="19"/>
                                        </p:tgtEl>
                                      </p:cBhvr>
                                    </p:animEffect>
                                    <p:anim calcmode="lin" valueType="num">
                                      <p:cBhvr>
                                        <p:cTn id="32" dur="1000" fill="hold"/>
                                        <p:tgtEl>
                                          <p:spTgt spid="19"/>
                                        </p:tgtEl>
                                        <p:attrNameLst>
                                          <p:attrName>ppt_x</p:attrName>
                                        </p:attrNameLst>
                                      </p:cBhvr>
                                      <p:tavLst>
                                        <p:tav tm="0">
                                          <p:val>
                                            <p:strVal val="#ppt_x"/>
                                          </p:val>
                                        </p:tav>
                                        <p:tav tm="100000">
                                          <p:val>
                                            <p:strVal val="#ppt_x"/>
                                          </p:val>
                                        </p:tav>
                                      </p:tavLst>
                                    </p:anim>
                                    <p:anim calcmode="lin" valueType="num">
                                      <p:cBhvr>
                                        <p:cTn id="33" dur="1000" fill="hold"/>
                                        <p:tgtEl>
                                          <p:spTgt spid="19"/>
                                        </p:tgtEl>
                                        <p:attrNameLst>
                                          <p:attrName>ppt_y</p:attrName>
                                        </p:attrNameLst>
                                      </p:cBhvr>
                                      <p:tavLst>
                                        <p:tav tm="0">
                                          <p:val>
                                            <p:strVal val="#ppt_y+.1"/>
                                          </p:val>
                                        </p:tav>
                                        <p:tav tm="100000">
                                          <p:val>
                                            <p:strVal val="#ppt_y"/>
                                          </p:val>
                                        </p:tav>
                                      </p:tavLst>
                                    </p:anim>
                                  </p:childTnLst>
                                </p:cTn>
                              </p:par>
                            </p:childTnLst>
                          </p:cTn>
                        </p:par>
                      </p:childTnLst>
                    </p:cTn>
                  </p:par>
                  <p:par>
                    <p:cTn id="34" fill="hold">
                      <p:stCondLst>
                        <p:cond delay="indefinite"/>
                      </p:stCondLst>
                      <p:childTnLst>
                        <p:par>
                          <p:cTn id="35" fill="hold">
                            <p:stCondLst>
                              <p:cond delay="0"/>
                            </p:stCondLst>
                            <p:childTnLst>
                              <p:par>
                                <p:cTn id="36" presetID="22" presetClass="entr" presetSubtype="8" fill="hold" grpId="0" nodeType="clickEffect">
                                  <p:stCondLst>
                                    <p:cond delay="0"/>
                                  </p:stCondLst>
                                  <p:childTnLst>
                                    <p:set>
                                      <p:cBhvr>
                                        <p:cTn id="37" dur="1" fill="hold">
                                          <p:stCondLst>
                                            <p:cond delay="0"/>
                                          </p:stCondLst>
                                        </p:cTn>
                                        <p:tgtEl>
                                          <p:spTgt spid="20"/>
                                        </p:tgtEl>
                                        <p:attrNameLst>
                                          <p:attrName>style.visibility</p:attrName>
                                        </p:attrNameLst>
                                      </p:cBhvr>
                                      <p:to>
                                        <p:strVal val="visible"/>
                                      </p:to>
                                    </p:set>
                                    <p:animEffect transition="in" filter="wipe(left)">
                                      <p:cBhvr>
                                        <p:cTn id="38" dur="500"/>
                                        <p:tgtEl>
                                          <p:spTgt spid="20"/>
                                        </p:tgtEl>
                                      </p:cBhvr>
                                    </p:animEffect>
                                  </p:childTnLst>
                                </p:cTn>
                              </p:par>
                            </p:childTnLst>
                          </p:cTn>
                        </p:par>
                      </p:childTnLst>
                    </p:cTn>
                  </p:par>
                  <p:par>
                    <p:cTn id="39" fill="hold">
                      <p:stCondLst>
                        <p:cond delay="indefinite"/>
                      </p:stCondLst>
                      <p:childTnLst>
                        <p:par>
                          <p:cTn id="40" fill="hold">
                            <p:stCondLst>
                              <p:cond delay="0"/>
                            </p:stCondLst>
                            <p:childTnLst>
                              <p:par>
                                <p:cTn id="41" presetID="42" presetClass="entr" presetSubtype="0" fill="hold" grpId="0" nodeType="clickEffect">
                                  <p:stCondLst>
                                    <p:cond delay="0"/>
                                  </p:stCondLst>
                                  <p:childTnLst>
                                    <p:set>
                                      <p:cBhvr>
                                        <p:cTn id="42" dur="1" fill="hold">
                                          <p:stCondLst>
                                            <p:cond delay="0"/>
                                          </p:stCondLst>
                                        </p:cTn>
                                        <p:tgtEl>
                                          <p:spTgt spid="15"/>
                                        </p:tgtEl>
                                        <p:attrNameLst>
                                          <p:attrName>style.visibility</p:attrName>
                                        </p:attrNameLst>
                                      </p:cBhvr>
                                      <p:to>
                                        <p:strVal val="visible"/>
                                      </p:to>
                                    </p:set>
                                    <p:animEffect transition="in" filter="fade">
                                      <p:cBhvr>
                                        <p:cTn id="43" dur="1000"/>
                                        <p:tgtEl>
                                          <p:spTgt spid="15"/>
                                        </p:tgtEl>
                                      </p:cBhvr>
                                    </p:animEffect>
                                    <p:anim calcmode="lin" valueType="num">
                                      <p:cBhvr>
                                        <p:cTn id="44" dur="1000" fill="hold"/>
                                        <p:tgtEl>
                                          <p:spTgt spid="15"/>
                                        </p:tgtEl>
                                        <p:attrNameLst>
                                          <p:attrName>ppt_x</p:attrName>
                                        </p:attrNameLst>
                                      </p:cBhvr>
                                      <p:tavLst>
                                        <p:tav tm="0">
                                          <p:val>
                                            <p:strVal val="#ppt_x"/>
                                          </p:val>
                                        </p:tav>
                                        <p:tav tm="100000">
                                          <p:val>
                                            <p:strVal val="#ppt_x"/>
                                          </p:val>
                                        </p:tav>
                                      </p:tavLst>
                                    </p:anim>
                                    <p:anim calcmode="lin" valueType="num">
                                      <p:cBhvr>
                                        <p:cTn id="45" dur="1000" fill="hold"/>
                                        <p:tgtEl>
                                          <p:spTgt spid="15"/>
                                        </p:tgtEl>
                                        <p:attrNameLst>
                                          <p:attrName>ppt_y</p:attrName>
                                        </p:attrNameLst>
                                      </p:cBhvr>
                                      <p:tavLst>
                                        <p:tav tm="0">
                                          <p:val>
                                            <p:strVal val="#ppt_y+.1"/>
                                          </p:val>
                                        </p:tav>
                                        <p:tav tm="100000">
                                          <p:val>
                                            <p:strVal val="#ppt_y"/>
                                          </p:val>
                                        </p:tav>
                                      </p:tavLst>
                                    </p:anim>
                                  </p:childTnLst>
                                </p:cTn>
                              </p:par>
                            </p:childTnLst>
                          </p:cTn>
                        </p:par>
                      </p:childTnLst>
                    </p:cTn>
                  </p:par>
                  <p:par>
                    <p:cTn id="46" fill="hold">
                      <p:stCondLst>
                        <p:cond delay="indefinite"/>
                      </p:stCondLst>
                      <p:childTnLst>
                        <p:par>
                          <p:cTn id="47" fill="hold">
                            <p:stCondLst>
                              <p:cond delay="0"/>
                            </p:stCondLst>
                            <p:childTnLst>
                              <p:par>
                                <p:cTn id="48" presetID="22" presetClass="entr" presetSubtype="2" fill="hold" grpId="0" nodeType="clickEffect">
                                  <p:stCondLst>
                                    <p:cond delay="0"/>
                                  </p:stCondLst>
                                  <p:childTnLst>
                                    <p:set>
                                      <p:cBhvr>
                                        <p:cTn id="49" dur="1" fill="hold">
                                          <p:stCondLst>
                                            <p:cond delay="0"/>
                                          </p:stCondLst>
                                        </p:cTn>
                                        <p:tgtEl>
                                          <p:spTgt spid="18"/>
                                        </p:tgtEl>
                                        <p:attrNameLst>
                                          <p:attrName>style.visibility</p:attrName>
                                        </p:attrNameLst>
                                      </p:cBhvr>
                                      <p:to>
                                        <p:strVal val="visible"/>
                                      </p:to>
                                    </p:set>
                                    <p:animEffect transition="in" filter="wipe(right)">
                                      <p:cBhvr>
                                        <p:cTn id="50"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animBg="1"/>
      <p:bldP spid="7" grpId="0" animBg="1"/>
      <p:bldP spid="9" grpId="0"/>
      <p:bldP spid="8" grpId="0" animBg="1"/>
      <p:bldP spid="12" grpId="0"/>
      <p:bldP spid="15" grpId="0" animBg="1"/>
      <p:bldP spid="18" grpId="0"/>
      <p:bldP spid="20" grpId="0"/>
    </p:bldLst>
  </p:timing>
</p:sld>
</file>

<file path=ppt/theme/theme1.xml><?xml version="1.0" encoding="utf-8"?>
<a:theme xmlns:a="http://schemas.openxmlformats.org/drawingml/2006/main" name="Studying Organizer by Slidesgo">
  <a:themeElements>
    <a:clrScheme name="Simple Light">
      <a:dk1>
        <a:srgbClr val="000000"/>
      </a:dk1>
      <a:lt1>
        <a:srgbClr val="981D04"/>
      </a:lt1>
      <a:dk2>
        <a:srgbClr val="027268"/>
      </a:dk2>
      <a:lt2>
        <a:srgbClr val="F7BA9C"/>
      </a:lt2>
      <a:accent1>
        <a:srgbClr val="E1A28D"/>
      </a:accent1>
      <a:accent2>
        <a:srgbClr val="D74A2E"/>
      </a:accent2>
      <a:accent3>
        <a:srgbClr val="00C3B1"/>
      </a:accent3>
      <a:accent4>
        <a:srgbClr val="029083"/>
      </a:accent4>
      <a:accent5>
        <a:srgbClr val="C18A78"/>
      </a:accent5>
      <a:accent6>
        <a:srgbClr val="764B3D"/>
      </a:accent6>
      <a:hlink>
        <a:srgbClr val="000000"/>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502</TotalTime>
  <Words>1807</Words>
  <Application>Microsoft Office PowerPoint</Application>
  <PresentationFormat>On-screen Show (16:9)</PresentationFormat>
  <Paragraphs>150</Paragraphs>
  <Slides>32</Slides>
  <Notes>16</Notes>
  <HiddenSlides>0</HiddenSlides>
  <MMClips>0</MMClips>
  <ScaleCrop>false</ScaleCrop>
  <HeadingPairs>
    <vt:vector size="6" baseType="variant">
      <vt:variant>
        <vt:lpstr>Fonts Used</vt:lpstr>
      </vt:variant>
      <vt:variant>
        <vt:i4>19</vt:i4>
      </vt:variant>
      <vt:variant>
        <vt:lpstr>Theme</vt:lpstr>
      </vt:variant>
      <vt:variant>
        <vt:i4>1</vt:i4>
      </vt:variant>
      <vt:variant>
        <vt:lpstr>Slide Titles</vt:lpstr>
      </vt:variant>
      <vt:variant>
        <vt:i4>32</vt:i4>
      </vt:variant>
    </vt:vector>
  </HeadingPairs>
  <TitlesOfParts>
    <vt:vector size="52" baseType="lpstr">
      <vt:lpstr>Calisto MT</vt:lpstr>
      <vt:lpstr>Comfortaa</vt:lpstr>
      <vt:lpstr>Roboto</vt:lpstr>
      <vt:lpstr>.VnTime</vt:lpstr>
      <vt:lpstr>Open Sans</vt:lpstr>
      <vt:lpstr>宋体</vt:lpstr>
      <vt:lpstr>Baloo 2</vt:lpstr>
      <vt:lpstr>宋体</vt:lpstr>
      <vt:lpstr>Arial</vt:lpstr>
      <vt:lpstr>Sue Ellen Francisco</vt:lpstr>
      <vt:lpstr>Times New Roman</vt:lpstr>
      <vt:lpstr>Wingdings</vt:lpstr>
      <vt:lpstr>Sitka Subheading</vt:lpstr>
      <vt:lpstr>Montserrat SemiBold</vt:lpstr>
      <vt:lpstr>Bookman Old Style</vt:lpstr>
      <vt:lpstr>Fira Sans Extra Condensed</vt:lpstr>
      <vt:lpstr>Agency FB</vt:lpstr>
      <vt:lpstr>Fredericka the Great</vt:lpstr>
      <vt:lpstr>Calibri</vt:lpstr>
      <vt:lpstr>Studying Organizer by Slidesgo</vt:lpstr>
      <vt:lpstr>PowerPoint Presentation</vt:lpstr>
      <vt:lpstr>Mục lục</vt:lpstr>
      <vt:lpstr>PowerPoint Presentation</vt:lpstr>
      <vt:lpstr>PowerPoint Presentation</vt:lpstr>
      <vt:lpstr>PowerPoint Presentation</vt:lpstr>
      <vt:lpstr>Ông nhớ làng da diết</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Tâm trạng của ông Hai khi nghe tin làng được cải chính</vt:lpstr>
      <vt:lpstr>PowerPoint Presentation</vt:lpstr>
      <vt:lpstr>Thái độ, hành động </vt:lpstr>
      <vt:lpstr>PowerPoint Presentation</vt:lpstr>
      <vt:lpstr>PowerPoint Presentation</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Admin</dc:creator>
  <cp:lastModifiedBy>AutoBVT</cp:lastModifiedBy>
  <cp:revision>19</cp:revision>
  <dcterms:modified xsi:type="dcterms:W3CDTF">2021-12-04T10:26:56Z</dcterms:modified>
</cp:coreProperties>
</file>